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3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20" r:id="rId22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214" autoAdjust="0"/>
  </p:normalViewPr>
  <p:slideViewPr>
    <p:cSldViewPr snapToGrid="0">
      <p:cViewPr varScale="1">
        <p:scale>
          <a:sx n="97" d="100"/>
          <a:sy n="97" d="100"/>
        </p:scale>
        <p:origin x="104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165" y="5276265"/>
            <a:ext cx="9160835" cy="1085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832" y="5357083"/>
            <a:ext cx="925166" cy="92354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/slide-decks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3879</TotalTime>
  <Words>671</Words>
  <Application>Microsoft Office PowerPoint</Application>
  <PresentationFormat>Widescreen</PresentationFormat>
  <Paragraphs>167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825</cp:revision>
  <dcterms:created xsi:type="dcterms:W3CDTF">2016-07-13T16:00:36Z</dcterms:created>
  <dcterms:modified xsi:type="dcterms:W3CDTF">2017-09-07T17:46:18Z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