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7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50" r:id="rId11"/>
    <p:sldId id="355" r:id="rId12"/>
    <p:sldId id="351" r:id="rId13"/>
    <p:sldId id="360" r:id="rId14"/>
    <p:sldId id="346" r:id="rId15"/>
    <p:sldId id="356" r:id="rId16"/>
  </p:sldIdLst>
  <p:sldSz cx="12192000" cy="6858000"/>
  <p:notesSz cx="6858000" cy="9144000"/>
  <p:custShowLst>
    <p:custShow name="Main Slides" id="0">
      <p:sldLst>
        <p:sld r:id="rId3"/>
        <p:sld r:id="rId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50"/>
            <p14:sldId id="355"/>
            <p14:sldId id="351"/>
            <p14:sldId id="360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 (e.g. create runtime store via </a:t>
            </a:r>
            <a:r>
              <a:rPr lang="en-US" i="1" dirty="0"/>
              <a:t>dotnet store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UI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applies to TFS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using IDE / editor, you wouldn’t know the CLI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/>
              <a:t>to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VSTS integration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 / CD pipeline</a:t>
            </a:r>
          </a:p>
          <a:p>
            <a:pPr lvl="1"/>
            <a:r>
              <a:rPr lang="en-US" sz="2000" dirty="0"/>
              <a:t>Build definitions</a:t>
            </a:r>
          </a:p>
          <a:p>
            <a:pPr lvl="1"/>
            <a:r>
              <a:rPr lang="en-US" sz="2000" dirty="0"/>
              <a:t>Release definitions</a:t>
            </a:r>
          </a:p>
          <a:p>
            <a:r>
              <a:rPr lang="en-US" sz="2400" dirty="0"/>
              <a:t>CLI knowledge needed for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4464</TotalTime>
  <Words>333</Words>
  <Application>Microsoft Office PowerPoint</Application>
  <PresentationFormat>Widescreen</PresentationFormat>
  <Paragraphs>93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995</cp:revision>
  <dcterms:created xsi:type="dcterms:W3CDTF">2016-07-13T16:00:36Z</dcterms:created>
  <dcterms:modified xsi:type="dcterms:W3CDTF">2018-03-18T02:27:18Z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