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media/image26.jpg" ContentType="image/pn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  <p:sldMasterId id="2147483847" r:id="rId2"/>
  </p:sldMasterIdLst>
  <p:notesMasterIdLst>
    <p:notesMasterId r:id="rId16"/>
  </p:notesMasterIdLst>
  <p:sldIdLst>
    <p:sldId id="342" r:id="rId3"/>
    <p:sldId id="322" r:id="rId4"/>
    <p:sldId id="348" r:id="rId5"/>
    <p:sldId id="346" r:id="rId6"/>
    <p:sldId id="347" r:id="rId7"/>
    <p:sldId id="345" r:id="rId8"/>
    <p:sldId id="350" r:id="rId9"/>
    <p:sldId id="354" r:id="rId10"/>
    <p:sldId id="351" r:id="rId11"/>
    <p:sldId id="353" r:id="rId12"/>
    <p:sldId id="341" r:id="rId13"/>
    <p:sldId id="343" r:id="rId14"/>
    <p:sldId id="320" r:id="rId15"/>
  </p:sldIdLst>
  <p:sldSz cx="12192000" cy="6858000"/>
  <p:notesSz cx="6858000" cy="9144000"/>
  <p:custShowLst>
    <p:custShow name="Main Slides" id="0">
      <p:sldLst/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Slides" id="{BD4AE434-FB75-488A-BE53-0A8BF7EA68DF}">
          <p14:sldIdLst>
            <p14:sldId id="342"/>
            <p14:sldId id="322"/>
            <p14:sldId id="348"/>
            <p14:sldId id="346"/>
            <p14:sldId id="347"/>
            <p14:sldId id="345"/>
            <p14:sldId id="350"/>
            <p14:sldId id="354"/>
            <p14:sldId id="351"/>
            <p14:sldId id="353"/>
            <p14:sldId id="341"/>
            <p14:sldId id="343"/>
            <p14:sldId id="32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5050"/>
    <a:srgbClr val="676767"/>
    <a:srgbClr val="A0C4E5"/>
    <a:srgbClr val="6E3382"/>
    <a:srgbClr val="9CBDDE"/>
    <a:srgbClr val="8AAECD"/>
    <a:srgbClr val="383A3E"/>
    <a:srgbClr val="647B8C"/>
    <a:srgbClr val="A0C0E5"/>
    <a:srgbClr val="7FA6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80641" autoAdjust="0"/>
  </p:normalViewPr>
  <p:slideViewPr>
    <p:cSldViewPr snapToGrid="0">
      <p:cViewPr varScale="1">
        <p:scale>
          <a:sx n="87" d="100"/>
          <a:sy n="87" d="100"/>
        </p:scale>
        <p:origin x="72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321B98-4DB8-4F99-8E82-4355D4E3B757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8FE06C-09C5-427E-8F03-3F0FD1BA597A}">
      <dgm:prSet phldrT="[Text]"/>
      <dgm:spPr/>
      <dgm:t>
        <a:bodyPr/>
        <a:lstStyle/>
        <a:p>
          <a:r>
            <a:rPr lang="en-US" b="1" dirty="0"/>
            <a:t>v1.1</a:t>
          </a:r>
        </a:p>
      </dgm:t>
    </dgm:pt>
    <dgm:pt modelId="{BFC40FF5-F664-4D1D-84FD-EA33D3CF8963}" type="parTrans" cxnId="{AEFE87EF-C72D-4622-B972-327564B79372}">
      <dgm:prSet/>
      <dgm:spPr/>
      <dgm:t>
        <a:bodyPr/>
        <a:lstStyle/>
        <a:p>
          <a:endParaRPr lang="en-US"/>
        </a:p>
      </dgm:t>
    </dgm:pt>
    <dgm:pt modelId="{2760B420-4483-461C-931A-73F3A9A34D47}" type="sibTrans" cxnId="{AEFE87EF-C72D-4622-B972-327564B79372}">
      <dgm:prSet/>
      <dgm:spPr/>
      <dgm:t>
        <a:bodyPr/>
        <a:lstStyle/>
        <a:p>
          <a:endParaRPr lang="en-US"/>
        </a:p>
      </dgm:t>
    </dgm:pt>
    <dgm:pt modelId="{EB5EC93B-EEC1-4BD0-8B08-190A31CA3884}">
      <dgm:prSet phldrT="[Text]"/>
      <dgm:spPr/>
      <dgm:t>
        <a:bodyPr/>
        <a:lstStyle/>
        <a:p>
          <a:r>
            <a:rPr lang="en-US" dirty="0"/>
            <a:t>16.8 MB</a:t>
          </a:r>
        </a:p>
      </dgm:t>
    </dgm:pt>
    <dgm:pt modelId="{ECD8AF99-DF77-4D92-80CB-650E93E41522}" type="parTrans" cxnId="{23994F7C-0024-4C7C-849E-A7E215DC7F86}">
      <dgm:prSet/>
      <dgm:spPr/>
      <dgm:t>
        <a:bodyPr/>
        <a:lstStyle/>
        <a:p>
          <a:endParaRPr lang="en-US"/>
        </a:p>
      </dgm:t>
    </dgm:pt>
    <dgm:pt modelId="{78814A8E-E5D0-4A33-A4EC-ECAA85F5D65F}" type="sibTrans" cxnId="{23994F7C-0024-4C7C-849E-A7E215DC7F86}">
      <dgm:prSet/>
      <dgm:spPr/>
      <dgm:t>
        <a:bodyPr/>
        <a:lstStyle/>
        <a:p>
          <a:endParaRPr lang="en-US"/>
        </a:p>
      </dgm:t>
    </dgm:pt>
    <dgm:pt modelId="{20A53C6F-CE81-4E75-944F-DC879C141573}">
      <dgm:prSet phldrT="[Text]"/>
      <dgm:spPr/>
      <dgm:t>
        <a:bodyPr/>
        <a:lstStyle/>
        <a:p>
          <a:r>
            <a:rPr lang="en-US" dirty="0"/>
            <a:t>26.7 MB</a:t>
          </a:r>
        </a:p>
        <a:p>
          <a:r>
            <a:rPr lang="en-US" dirty="0"/>
            <a:t>w/ Identity</a:t>
          </a:r>
        </a:p>
      </dgm:t>
    </dgm:pt>
    <dgm:pt modelId="{EDCBB501-A7C3-4276-BEBF-B2ED12E10FB3}" type="parTrans" cxnId="{8C8DBF54-F52D-49A5-BBF1-EA5BFA75FE13}">
      <dgm:prSet/>
      <dgm:spPr/>
      <dgm:t>
        <a:bodyPr/>
        <a:lstStyle/>
        <a:p>
          <a:endParaRPr lang="en-US"/>
        </a:p>
      </dgm:t>
    </dgm:pt>
    <dgm:pt modelId="{C6EC2D59-1AE3-40A8-9E63-B4827842630E}" type="sibTrans" cxnId="{8C8DBF54-F52D-49A5-BBF1-EA5BFA75FE13}">
      <dgm:prSet/>
      <dgm:spPr/>
      <dgm:t>
        <a:bodyPr/>
        <a:lstStyle/>
        <a:p>
          <a:endParaRPr lang="en-US"/>
        </a:p>
      </dgm:t>
    </dgm:pt>
    <dgm:pt modelId="{DCB6FF6C-2336-4BAD-B2BF-3276A7BB684D}">
      <dgm:prSet phldrT="[Text]"/>
      <dgm:spPr/>
      <dgm:t>
        <a:bodyPr/>
        <a:lstStyle/>
        <a:p>
          <a:r>
            <a:rPr lang="en-US" b="1" dirty="0"/>
            <a:t>v2.0</a:t>
          </a:r>
        </a:p>
      </dgm:t>
    </dgm:pt>
    <dgm:pt modelId="{988B146A-C019-4DE4-85CE-F6EE4F7F8EE6}" type="parTrans" cxnId="{B949797C-A8A8-4561-9FB3-332F20B3C6FD}">
      <dgm:prSet/>
      <dgm:spPr/>
      <dgm:t>
        <a:bodyPr/>
        <a:lstStyle/>
        <a:p>
          <a:endParaRPr lang="en-US"/>
        </a:p>
      </dgm:t>
    </dgm:pt>
    <dgm:pt modelId="{5AF548F0-3AAE-4F64-A077-0A1EA85186CA}" type="sibTrans" cxnId="{B949797C-A8A8-4561-9FB3-332F20B3C6FD}">
      <dgm:prSet/>
      <dgm:spPr/>
      <dgm:t>
        <a:bodyPr/>
        <a:lstStyle/>
        <a:p>
          <a:endParaRPr lang="en-US"/>
        </a:p>
      </dgm:t>
    </dgm:pt>
    <dgm:pt modelId="{53027B04-5204-447C-A0FC-41086B4CDC3C}">
      <dgm:prSet phldrT="[Text]"/>
      <dgm:spPr/>
      <dgm:t>
        <a:bodyPr/>
        <a:lstStyle/>
        <a:p>
          <a:r>
            <a:rPr lang="en-US" dirty="0"/>
            <a:t>2.63 MB</a:t>
          </a:r>
        </a:p>
      </dgm:t>
    </dgm:pt>
    <dgm:pt modelId="{04491201-B446-4A44-9662-BCAFC1B51149}" type="parTrans" cxnId="{C94F6E9E-FFA2-4DF1-A127-E500CE9D3CE3}">
      <dgm:prSet/>
      <dgm:spPr/>
      <dgm:t>
        <a:bodyPr/>
        <a:lstStyle/>
        <a:p>
          <a:endParaRPr lang="en-US"/>
        </a:p>
      </dgm:t>
    </dgm:pt>
    <dgm:pt modelId="{4084F87D-AC83-4AFA-82D4-8D008B6918DD}" type="sibTrans" cxnId="{C94F6E9E-FFA2-4DF1-A127-E500CE9D3CE3}">
      <dgm:prSet/>
      <dgm:spPr/>
      <dgm:t>
        <a:bodyPr/>
        <a:lstStyle/>
        <a:p>
          <a:endParaRPr lang="en-US"/>
        </a:p>
      </dgm:t>
    </dgm:pt>
    <dgm:pt modelId="{C892E65A-CF97-4F26-9708-D0622E9B6C00}">
      <dgm:prSet phldrT="[Text]"/>
      <dgm:spPr/>
      <dgm:t>
        <a:bodyPr/>
        <a:lstStyle/>
        <a:p>
          <a:r>
            <a:rPr lang="en-US" dirty="0"/>
            <a:t>3.09 MB</a:t>
          </a:r>
        </a:p>
        <a:p>
          <a:r>
            <a:rPr lang="en-US" dirty="0"/>
            <a:t>w/ Identity</a:t>
          </a:r>
        </a:p>
      </dgm:t>
    </dgm:pt>
    <dgm:pt modelId="{56BD50E0-D985-466C-A3D3-4526650F8667}" type="parTrans" cxnId="{006C22A8-A6EF-49AF-834F-A37F09666E35}">
      <dgm:prSet/>
      <dgm:spPr/>
      <dgm:t>
        <a:bodyPr/>
        <a:lstStyle/>
        <a:p>
          <a:endParaRPr lang="en-US"/>
        </a:p>
      </dgm:t>
    </dgm:pt>
    <dgm:pt modelId="{CBEFED12-4422-444D-98EA-E4CDC3ED2115}" type="sibTrans" cxnId="{006C22A8-A6EF-49AF-834F-A37F09666E35}">
      <dgm:prSet/>
      <dgm:spPr/>
      <dgm:t>
        <a:bodyPr/>
        <a:lstStyle/>
        <a:p>
          <a:endParaRPr lang="en-US"/>
        </a:p>
      </dgm:t>
    </dgm:pt>
    <dgm:pt modelId="{57EEBA12-DBD6-4E88-96AC-8712278DA3CA}" type="pres">
      <dgm:prSet presAssocID="{FA321B98-4DB8-4F99-8E82-4355D4E3B75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45F4C06-F1E4-4A65-830B-9C28568EEA82}" type="pres">
      <dgm:prSet presAssocID="{888FE06C-09C5-427E-8F03-3F0FD1BA597A}" presName="root" presStyleCnt="0"/>
      <dgm:spPr/>
    </dgm:pt>
    <dgm:pt modelId="{2F0D8B24-36CC-4808-8F68-71BAE80CE5E6}" type="pres">
      <dgm:prSet presAssocID="{888FE06C-09C5-427E-8F03-3F0FD1BA597A}" presName="rootComposite" presStyleCnt="0"/>
      <dgm:spPr/>
    </dgm:pt>
    <dgm:pt modelId="{506DE584-112F-4411-87AF-D5A19FF52CA5}" type="pres">
      <dgm:prSet presAssocID="{888FE06C-09C5-427E-8F03-3F0FD1BA597A}" presName="rootText" presStyleLbl="node1" presStyleIdx="0" presStyleCnt="2"/>
      <dgm:spPr/>
    </dgm:pt>
    <dgm:pt modelId="{51DF460C-7464-41F1-8DA7-163878DB84CD}" type="pres">
      <dgm:prSet presAssocID="{888FE06C-09C5-427E-8F03-3F0FD1BA597A}" presName="rootConnector" presStyleLbl="node1" presStyleIdx="0" presStyleCnt="2"/>
      <dgm:spPr/>
    </dgm:pt>
    <dgm:pt modelId="{4E44BEDE-DBCE-4E34-8EFD-C725D5CF7BAF}" type="pres">
      <dgm:prSet presAssocID="{888FE06C-09C5-427E-8F03-3F0FD1BA597A}" presName="childShape" presStyleCnt="0"/>
      <dgm:spPr/>
    </dgm:pt>
    <dgm:pt modelId="{13BDF7F1-F60A-4CC8-B5C7-4AC4888480E2}" type="pres">
      <dgm:prSet presAssocID="{ECD8AF99-DF77-4D92-80CB-650E93E41522}" presName="Name13" presStyleLbl="parChTrans1D2" presStyleIdx="0" presStyleCnt="4"/>
      <dgm:spPr/>
    </dgm:pt>
    <dgm:pt modelId="{3C186ECF-48A2-4E12-8167-517070EA2FE3}" type="pres">
      <dgm:prSet presAssocID="{EB5EC93B-EEC1-4BD0-8B08-190A31CA3884}" presName="childText" presStyleLbl="bgAcc1" presStyleIdx="0" presStyleCnt="4">
        <dgm:presLayoutVars>
          <dgm:bulletEnabled val="1"/>
        </dgm:presLayoutVars>
      </dgm:prSet>
      <dgm:spPr/>
    </dgm:pt>
    <dgm:pt modelId="{D79E043A-8F5E-495C-9528-6ED53542CAAC}" type="pres">
      <dgm:prSet presAssocID="{EDCBB501-A7C3-4276-BEBF-B2ED12E10FB3}" presName="Name13" presStyleLbl="parChTrans1D2" presStyleIdx="1" presStyleCnt="4"/>
      <dgm:spPr/>
    </dgm:pt>
    <dgm:pt modelId="{4175C2B0-98EE-4CFF-BA77-BF7BDC7107D4}" type="pres">
      <dgm:prSet presAssocID="{20A53C6F-CE81-4E75-944F-DC879C141573}" presName="childText" presStyleLbl="bgAcc1" presStyleIdx="1" presStyleCnt="4">
        <dgm:presLayoutVars>
          <dgm:bulletEnabled val="1"/>
        </dgm:presLayoutVars>
      </dgm:prSet>
      <dgm:spPr/>
    </dgm:pt>
    <dgm:pt modelId="{4CAFE22E-E419-4D5D-9C92-537434DF9913}" type="pres">
      <dgm:prSet presAssocID="{DCB6FF6C-2336-4BAD-B2BF-3276A7BB684D}" presName="root" presStyleCnt="0"/>
      <dgm:spPr/>
    </dgm:pt>
    <dgm:pt modelId="{F89CA9B4-8755-40D6-9827-15AC8765495A}" type="pres">
      <dgm:prSet presAssocID="{DCB6FF6C-2336-4BAD-B2BF-3276A7BB684D}" presName="rootComposite" presStyleCnt="0"/>
      <dgm:spPr/>
    </dgm:pt>
    <dgm:pt modelId="{B8DB3067-AFDF-4002-B6B1-3B02EB89B7D0}" type="pres">
      <dgm:prSet presAssocID="{DCB6FF6C-2336-4BAD-B2BF-3276A7BB684D}" presName="rootText" presStyleLbl="node1" presStyleIdx="1" presStyleCnt="2"/>
      <dgm:spPr/>
    </dgm:pt>
    <dgm:pt modelId="{FC901B6B-7411-4AA9-8818-D801EDEF641D}" type="pres">
      <dgm:prSet presAssocID="{DCB6FF6C-2336-4BAD-B2BF-3276A7BB684D}" presName="rootConnector" presStyleLbl="node1" presStyleIdx="1" presStyleCnt="2"/>
      <dgm:spPr/>
    </dgm:pt>
    <dgm:pt modelId="{ACC73A8A-8EC4-4297-87FD-283AAA58AD3A}" type="pres">
      <dgm:prSet presAssocID="{DCB6FF6C-2336-4BAD-B2BF-3276A7BB684D}" presName="childShape" presStyleCnt="0"/>
      <dgm:spPr/>
    </dgm:pt>
    <dgm:pt modelId="{AB2E6A14-D2C9-4F3C-80D8-26A4A525310D}" type="pres">
      <dgm:prSet presAssocID="{04491201-B446-4A44-9662-BCAFC1B51149}" presName="Name13" presStyleLbl="parChTrans1D2" presStyleIdx="2" presStyleCnt="4"/>
      <dgm:spPr/>
    </dgm:pt>
    <dgm:pt modelId="{8C266EAA-556A-4E43-AA79-FB242CA873BF}" type="pres">
      <dgm:prSet presAssocID="{53027B04-5204-447C-A0FC-41086B4CDC3C}" presName="childText" presStyleLbl="bgAcc1" presStyleIdx="2" presStyleCnt="4">
        <dgm:presLayoutVars>
          <dgm:bulletEnabled val="1"/>
        </dgm:presLayoutVars>
      </dgm:prSet>
      <dgm:spPr/>
    </dgm:pt>
    <dgm:pt modelId="{FA34CF02-E2FF-4020-8D81-969A0C9C8636}" type="pres">
      <dgm:prSet presAssocID="{56BD50E0-D985-466C-A3D3-4526650F8667}" presName="Name13" presStyleLbl="parChTrans1D2" presStyleIdx="3" presStyleCnt="4"/>
      <dgm:spPr/>
    </dgm:pt>
    <dgm:pt modelId="{3A0CB6F7-A194-4B41-9BAD-6D0D04780C8F}" type="pres">
      <dgm:prSet presAssocID="{C892E65A-CF97-4F26-9708-D0622E9B6C00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2E5B9300-4AA1-465B-9E2E-F12265403F38}" type="presOf" srcId="{20A53C6F-CE81-4E75-944F-DC879C141573}" destId="{4175C2B0-98EE-4CFF-BA77-BF7BDC7107D4}" srcOrd="0" destOrd="0" presId="urn:microsoft.com/office/officeart/2005/8/layout/hierarchy3"/>
    <dgm:cxn modelId="{2C521809-0E42-4A80-A5A1-7126791C96FA}" type="presOf" srcId="{04491201-B446-4A44-9662-BCAFC1B51149}" destId="{AB2E6A14-D2C9-4F3C-80D8-26A4A525310D}" srcOrd="0" destOrd="0" presId="urn:microsoft.com/office/officeart/2005/8/layout/hierarchy3"/>
    <dgm:cxn modelId="{648CE009-314F-4E7F-97ED-4D01955E7499}" type="presOf" srcId="{DCB6FF6C-2336-4BAD-B2BF-3276A7BB684D}" destId="{B8DB3067-AFDF-4002-B6B1-3B02EB89B7D0}" srcOrd="0" destOrd="0" presId="urn:microsoft.com/office/officeart/2005/8/layout/hierarchy3"/>
    <dgm:cxn modelId="{672D440A-19BD-439A-A63E-763A207508A2}" type="presOf" srcId="{ECD8AF99-DF77-4D92-80CB-650E93E41522}" destId="{13BDF7F1-F60A-4CC8-B5C7-4AC4888480E2}" srcOrd="0" destOrd="0" presId="urn:microsoft.com/office/officeart/2005/8/layout/hierarchy3"/>
    <dgm:cxn modelId="{4CE9070E-43FB-43A4-9B7D-6080BD1AA3CC}" type="presOf" srcId="{56BD50E0-D985-466C-A3D3-4526650F8667}" destId="{FA34CF02-E2FF-4020-8D81-969A0C9C8636}" srcOrd="0" destOrd="0" presId="urn:microsoft.com/office/officeart/2005/8/layout/hierarchy3"/>
    <dgm:cxn modelId="{A3ABCF26-DD19-4A9E-BCD5-770BB89842B9}" type="presOf" srcId="{EB5EC93B-EEC1-4BD0-8B08-190A31CA3884}" destId="{3C186ECF-48A2-4E12-8167-517070EA2FE3}" srcOrd="0" destOrd="0" presId="urn:microsoft.com/office/officeart/2005/8/layout/hierarchy3"/>
    <dgm:cxn modelId="{717AF327-1043-4082-B125-C57323FFCF3C}" type="presOf" srcId="{DCB6FF6C-2336-4BAD-B2BF-3276A7BB684D}" destId="{FC901B6B-7411-4AA9-8818-D801EDEF641D}" srcOrd="1" destOrd="0" presId="urn:microsoft.com/office/officeart/2005/8/layout/hierarchy3"/>
    <dgm:cxn modelId="{D7326D4A-E5A6-43DC-9504-95A87997EB34}" type="presOf" srcId="{FA321B98-4DB8-4F99-8E82-4355D4E3B757}" destId="{57EEBA12-DBD6-4E88-96AC-8712278DA3CA}" srcOrd="0" destOrd="0" presId="urn:microsoft.com/office/officeart/2005/8/layout/hierarchy3"/>
    <dgm:cxn modelId="{823C954D-F5E4-489A-91C3-7A104882EA47}" type="presOf" srcId="{888FE06C-09C5-427E-8F03-3F0FD1BA597A}" destId="{51DF460C-7464-41F1-8DA7-163878DB84CD}" srcOrd="1" destOrd="0" presId="urn:microsoft.com/office/officeart/2005/8/layout/hierarchy3"/>
    <dgm:cxn modelId="{8C8DBF54-F52D-49A5-BBF1-EA5BFA75FE13}" srcId="{888FE06C-09C5-427E-8F03-3F0FD1BA597A}" destId="{20A53C6F-CE81-4E75-944F-DC879C141573}" srcOrd="1" destOrd="0" parTransId="{EDCBB501-A7C3-4276-BEBF-B2ED12E10FB3}" sibTransId="{C6EC2D59-1AE3-40A8-9E63-B4827842630E}"/>
    <dgm:cxn modelId="{23994F7C-0024-4C7C-849E-A7E215DC7F86}" srcId="{888FE06C-09C5-427E-8F03-3F0FD1BA597A}" destId="{EB5EC93B-EEC1-4BD0-8B08-190A31CA3884}" srcOrd="0" destOrd="0" parTransId="{ECD8AF99-DF77-4D92-80CB-650E93E41522}" sibTransId="{78814A8E-E5D0-4A33-A4EC-ECAA85F5D65F}"/>
    <dgm:cxn modelId="{B949797C-A8A8-4561-9FB3-332F20B3C6FD}" srcId="{FA321B98-4DB8-4F99-8E82-4355D4E3B757}" destId="{DCB6FF6C-2336-4BAD-B2BF-3276A7BB684D}" srcOrd="1" destOrd="0" parTransId="{988B146A-C019-4DE4-85CE-F6EE4F7F8EE6}" sibTransId="{5AF548F0-3AAE-4F64-A077-0A1EA85186CA}"/>
    <dgm:cxn modelId="{90609C88-F14B-422F-86F7-987E53DF0BEE}" type="presOf" srcId="{EDCBB501-A7C3-4276-BEBF-B2ED12E10FB3}" destId="{D79E043A-8F5E-495C-9528-6ED53542CAAC}" srcOrd="0" destOrd="0" presId="urn:microsoft.com/office/officeart/2005/8/layout/hierarchy3"/>
    <dgm:cxn modelId="{36D71291-666E-40ED-89D3-19B7811D67F3}" type="presOf" srcId="{888FE06C-09C5-427E-8F03-3F0FD1BA597A}" destId="{506DE584-112F-4411-87AF-D5A19FF52CA5}" srcOrd="0" destOrd="0" presId="urn:microsoft.com/office/officeart/2005/8/layout/hierarchy3"/>
    <dgm:cxn modelId="{A61EEB9D-6BED-46EB-9E1B-281FA7E03869}" type="presOf" srcId="{C892E65A-CF97-4F26-9708-D0622E9B6C00}" destId="{3A0CB6F7-A194-4B41-9BAD-6D0D04780C8F}" srcOrd="0" destOrd="0" presId="urn:microsoft.com/office/officeart/2005/8/layout/hierarchy3"/>
    <dgm:cxn modelId="{C94F6E9E-FFA2-4DF1-A127-E500CE9D3CE3}" srcId="{DCB6FF6C-2336-4BAD-B2BF-3276A7BB684D}" destId="{53027B04-5204-447C-A0FC-41086B4CDC3C}" srcOrd="0" destOrd="0" parTransId="{04491201-B446-4A44-9662-BCAFC1B51149}" sibTransId="{4084F87D-AC83-4AFA-82D4-8D008B6918DD}"/>
    <dgm:cxn modelId="{006C22A8-A6EF-49AF-834F-A37F09666E35}" srcId="{DCB6FF6C-2336-4BAD-B2BF-3276A7BB684D}" destId="{C892E65A-CF97-4F26-9708-D0622E9B6C00}" srcOrd="1" destOrd="0" parTransId="{56BD50E0-D985-466C-A3D3-4526650F8667}" sibTransId="{CBEFED12-4422-444D-98EA-E4CDC3ED2115}"/>
    <dgm:cxn modelId="{F2FFF3D6-A7CA-485F-80EE-2ADE78D01804}" type="presOf" srcId="{53027B04-5204-447C-A0FC-41086B4CDC3C}" destId="{8C266EAA-556A-4E43-AA79-FB242CA873BF}" srcOrd="0" destOrd="0" presId="urn:microsoft.com/office/officeart/2005/8/layout/hierarchy3"/>
    <dgm:cxn modelId="{AEFE87EF-C72D-4622-B972-327564B79372}" srcId="{FA321B98-4DB8-4F99-8E82-4355D4E3B757}" destId="{888FE06C-09C5-427E-8F03-3F0FD1BA597A}" srcOrd="0" destOrd="0" parTransId="{BFC40FF5-F664-4D1D-84FD-EA33D3CF8963}" sibTransId="{2760B420-4483-461C-931A-73F3A9A34D47}"/>
    <dgm:cxn modelId="{316A4FDA-999F-46CC-BB53-D9FF22200569}" type="presParOf" srcId="{57EEBA12-DBD6-4E88-96AC-8712278DA3CA}" destId="{845F4C06-F1E4-4A65-830B-9C28568EEA82}" srcOrd="0" destOrd="0" presId="urn:microsoft.com/office/officeart/2005/8/layout/hierarchy3"/>
    <dgm:cxn modelId="{6D5BB4AE-5B44-4750-B932-0AB7EBDB454C}" type="presParOf" srcId="{845F4C06-F1E4-4A65-830B-9C28568EEA82}" destId="{2F0D8B24-36CC-4808-8F68-71BAE80CE5E6}" srcOrd="0" destOrd="0" presId="urn:microsoft.com/office/officeart/2005/8/layout/hierarchy3"/>
    <dgm:cxn modelId="{491CDE75-A192-43B7-957D-D64F40BDEDA5}" type="presParOf" srcId="{2F0D8B24-36CC-4808-8F68-71BAE80CE5E6}" destId="{506DE584-112F-4411-87AF-D5A19FF52CA5}" srcOrd="0" destOrd="0" presId="urn:microsoft.com/office/officeart/2005/8/layout/hierarchy3"/>
    <dgm:cxn modelId="{1EF1D825-72DE-482D-9EE4-DF15EF3A5B0B}" type="presParOf" srcId="{2F0D8B24-36CC-4808-8F68-71BAE80CE5E6}" destId="{51DF460C-7464-41F1-8DA7-163878DB84CD}" srcOrd="1" destOrd="0" presId="urn:microsoft.com/office/officeart/2005/8/layout/hierarchy3"/>
    <dgm:cxn modelId="{C7710504-2409-4638-BECE-8CE4F97638E3}" type="presParOf" srcId="{845F4C06-F1E4-4A65-830B-9C28568EEA82}" destId="{4E44BEDE-DBCE-4E34-8EFD-C725D5CF7BAF}" srcOrd="1" destOrd="0" presId="urn:microsoft.com/office/officeart/2005/8/layout/hierarchy3"/>
    <dgm:cxn modelId="{5A13CF45-E200-47A0-80F8-547CE7EBA509}" type="presParOf" srcId="{4E44BEDE-DBCE-4E34-8EFD-C725D5CF7BAF}" destId="{13BDF7F1-F60A-4CC8-B5C7-4AC4888480E2}" srcOrd="0" destOrd="0" presId="urn:microsoft.com/office/officeart/2005/8/layout/hierarchy3"/>
    <dgm:cxn modelId="{9B60E24C-78B1-40F4-A06F-CEC1044F646C}" type="presParOf" srcId="{4E44BEDE-DBCE-4E34-8EFD-C725D5CF7BAF}" destId="{3C186ECF-48A2-4E12-8167-517070EA2FE3}" srcOrd="1" destOrd="0" presId="urn:microsoft.com/office/officeart/2005/8/layout/hierarchy3"/>
    <dgm:cxn modelId="{7A684D30-5B8D-42D9-9000-6D0B691967A4}" type="presParOf" srcId="{4E44BEDE-DBCE-4E34-8EFD-C725D5CF7BAF}" destId="{D79E043A-8F5E-495C-9528-6ED53542CAAC}" srcOrd="2" destOrd="0" presId="urn:microsoft.com/office/officeart/2005/8/layout/hierarchy3"/>
    <dgm:cxn modelId="{DC00718E-F9A8-4090-8DC8-861CE94D7516}" type="presParOf" srcId="{4E44BEDE-DBCE-4E34-8EFD-C725D5CF7BAF}" destId="{4175C2B0-98EE-4CFF-BA77-BF7BDC7107D4}" srcOrd="3" destOrd="0" presId="urn:microsoft.com/office/officeart/2005/8/layout/hierarchy3"/>
    <dgm:cxn modelId="{299129C1-0083-46D7-85F7-08EBCC243E1D}" type="presParOf" srcId="{57EEBA12-DBD6-4E88-96AC-8712278DA3CA}" destId="{4CAFE22E-E419-4D5D-9C92-537434DF9913}" srcOrd="1" destOrd="0" presId="urn:microsoft.com/office/officeart/2005/8/layout/hierarchy3"/>
    <dgm:cxn modelId="{963415FB-47BE-49B4-860B-B4B5733CC25E}" type="presParOf" srcId="{4CAFE22E-E419-4D5D-9C92-537434DF9913}" destId="{F89CA9B4-8755-40D6-9827-15AC8765495A}" srcOrd="0" destOrd="0" presId="urn:microsoft.com/office/officeart/2005/8/layout/hierarchy3"/>
    <dgm:cxn modelId="{FFF40703-73E1-4BA7-8F9D-2F4BBC924D2A}" type="presParOf" srcId="{F89CA9B4-8755-40D6-9827-15AC8765495A}" destId="{B8DB3067-AFDF-4002-B6B1-3B02EB89B7D0}" srcOrd="0" destOrd="0" presId="urn:microsoft.com/office/officeart/2005/8/layout/hierarchy3"/>
    <dgm:cxn modelId="{C84212A6-8D44-443A-B6E1-7F7B9E994967}" type="presParOf" srcId="{F89CA9B4-8755-40D6-9827-15AC8765495A}" destId="{FC901B6B-7411-4AA9-8818-D801EDEF641D}" srcOrd="1" destOrd="0" presId="urn:microsoft.com/office/officeart/2005/8/layout/hierarchy3"/>
    <dgm:cxn modelId="{08F3D32A-CDF0-41F6-B220-D1ED31EC2C10}" type="presParOf" srcId="{4CAFE22E-E419-4D5D-9C92-537434DF9913}" destId="{ACC73A8A-8EC4-4297-87FD-283AAA58AD3A}" srcOrd="1" destOrd="0" presId="urn:microsoft.com/office/officeart/2005/8/layout/hierarchy3"/>
    <dgm:cxn modelId="{EE0E5C8B-B7C0-48AD-95CC-FAFCF1D4A3C7}" type="presParOf" srcId="{ACC73A8A-8EC4-4297-87FD-283AAA58AD3A}" destId="{AB2E6A14-D2C9-4F3C-80D8-26A4A525310D}" srcOrd="0" destOrd="0" presId="urn:microsoft.com/office/officeart/2005/8/layout/hierarchy3"/>
    <dgm:cxn modelId="{AEC24ED2-D9A7-4A88-A147-123501B2B1B1}" type="presParOf" srcId="{ACC73A8A-8EC4-4297-87FD-283AAA58AD3A}" destId="{8C266EAA-556A-4E43-AA79-FB242CA873BF}" srcOrd="1" destOrd="0" presId="urn:microsoft.com/office/officeart/2005/8/layout/hierarchy3"/>
    <dgm:cxn modelId="{9428DA40-D439-4F5E-BFE8-A900B7018B38}" type="presParOf" srcId="{ACC73A8A-8EC4-4297-87FD-283AAA58AD3A}" destId="{FA34CF02-E2FF-4020-8D81-969A0C9C8636}" srcOrd="2" destOrd="0" presId="urn:microsoft.com/office/officeart/2005/8/layout/hierarchy3"/>
    <dgm:cxn modelId="{30DFFD65-A0FE-4939-AD47-9A787A9073EE}" type="presParOf" srcId="{ACC73A8A-8EC4-4297-87FD-283AAA58AD3A}" destId="{3A0CB6F7-A194-4B41-9BAD-6D0D04780C8F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6DE584-112F-4411-87AF-D5A19FF52CA5}">
      <dsp:nvSpPr>
        <dsp:cNvPr id="0" name=""/>
        <dsp:cNvSpPr/>
      </dsp:nvSpPr>
      <dsp:spPr>
        <a:xfrm>
          <a:off x="505" y="792961"/>
          <a:ext cx="1839639" cy="9198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0960" rIns="9144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/>
            <a:t>v1.1</a:t>
          </a:r>
        </a:p>
      </dsp:txBody>
      <dsp:txXfrm>
        <a:off x="27446" y="819902"/>
        <a:ext cx="1785757" cy="865937"/>
      </dsp:txXfrm>
    </dsp:sp>
    <dsp:sp modelId="{13BDF7F1-F60A-4CC8-B5C7-4AC4888480E2}">
      <dsp:nvSpPr>
        <dsp:cNvPr id="0" name=""/>
        <dsp:cNvSpPr/>
      </dsp:nvSpPr>
      <dsp:spPr>
        <a:xfrm>
          <a:off x="184469" y="1712781"/>
          <a:ext cx="183963" cy="6898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9864"/>
              </a:lnTo>
              <a:lnTo>
                <a:pt x="183963" y="6898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186ECF-48A2-4E12-8167-517070EA2FE3}">
      <dsp:nvSpPr>
        <dsp:cNvPr id="0" name=""/>
        <dsp:cNvSpPr/>
      </dsp:nvSpPr>
      <dsp:spPr>
        <a:xfrm>
          <a:off x="368433" y="1942736"/>
          <a:ext cx="1471711" cy="9198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16.8 MB</a:t>
          </a:r>
        </a:p>
      </dsp:txBody>
      <dsp:txXfrm>
        <a:off x="395374" y="1969677"/>
        <a:ext cx="1417829" cy="865937"/>
      </dsp:txXfrm>
    </dsp:sp>
    <dsp:sp modelId="{D79E043A-8F5E-495C-9528-6ED53542CAAC}">
      <dsp:nvSpPr>
        <dsp:cNvPr id="0" name=""/>
        <dsp:cNvSpPr/>
      </dsp:nvSpPr>
      <dsp:spPr>
        <a:xfrm>
          <a:off x="184469" y="1712781"/>
          <a:ext cx="183963" cy="18396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9639"/>
              </a:lnTo>
              <a:lnTo>
                <a:pt x="183963" y="18396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75C2B0-98EE-4CFF-BA77-BF7BDC7107D4}">
      <dsp:nvSpPr>
        <dsp:cNvPr id="0" name=""/>
        <dsp:cNvSpPr/>
      </dsp:nvSpPr>
      <dsp:spPr>
        <a:xfrm>
          <a:off x="368433" y="3092510"/>
          <a:ext cx="1471711" cy="9198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26.7 MB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w/ Identity</a:t>
          </a:r>
        </a:p>
      </dsp:txBody>
      <dsp:txXfrm>
        <a:off x="395374" y="3119451"/>
        <a:ext cx="1417829" cy="865937"/>
      </dsp:txXfrm>
    </dsp:sp>
    <dsp:sp modelId="{B8DB3067-AFDF-4002-B6B1-3B02EB89B7D0}">
      <dsp:nvSpPr>
        <dsp:cNvPr id="0" name=""/>
        <dsp:cNvSpPr/>
      </dsp:nvSpPr>
      <dsp:spPr>
        <a:xfrm>
          <a:off x="2300054" y="792961"/>
          <a:ext cx="1839639" cy="9198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0960" rIns="9144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/>
            <a:t>v2.0</a:t>
          </a:r>
        </a:p>
      </dsp:txBody>
      <dsp:txXfrm>
        <a:off x="2326995" y="819902"/>
        <a:ext cx="1785757" cy="865937"/>
      </dsp:txXfrm>
    </dsp:sp>
    <dsp:sp modelId="{AB2E6A14-D2C9-4F3C-80D8-26A4A525310D}">
      <dsp:nvSpPr>
        <dsp:cNvPr id="0" name=""/>
        <dsp:cNvSpPr/>
      </dsp:nvSpPr>
      <dsp:spPr>
        <a:xfrm>
          <a:off x="2484018" y="1712781"/>
          <a:ext cx="183963" cy="6898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9864"/>
              </a:lnTo>
              <a:lnTo>
                <a:pt x="183963" y="6898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266EAA-556A-4E43-AA79-FB242CA873BF}">
      <dsp:nvSpPr>
        <dsp:cNvPr id="0" name=""/>
        <dsp:cNvSpPr/>
      </dsp:nvSpPr>
      <dsp:spPr>
        <a:xfrm>
          <a:off x="2667982" y="1942736"/>
          <a:ext cx="1471711" cy="9198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2.63 MB</a:t>
          </a:r>
        </a:p>
      </dsp:txBody>
      <dsp:txXfrm>
        <a:off x="2694923" y="1969677"/>
        <a:ext cx="1417829" cy="865937"/>
      </dsp:txXfrm>
    </dsp:sp>
    <dsp:sp modelId="{FA34CF02-E2FF-4020-8D81-969A0C9C8636}">
      <dsp:nvSpPr>
        <dsp:cNvPr id="0" name=""/>
        <dsp:cNvSpPr/>
      </dsp:nvSpPr>
      <dsp:spPr>
        <a:xfrm>
          <a:off x="2484018" y="1712781"/>
          <a:ext cx="183963" cy="18396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9639"/>
              </a:lnTo>
              <a:lnTo>
                <a:pt x="183963" y="18396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0CB6F7-A194-4B41-9BAD-6D0D04780C8F}">
      <dsp:nvSpPr>
        <dsp:cNvPr id="0" name=""/>
        <dsp:cNvSpPr/>
      </dsp:nvSpPr>
      <dsp:spPr>
        <a:xfrm>
          <a:off x="2667982" y="3092510"/>
          <a:ext cx="1471711" cy="9198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3.09 MB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w/ Identity</a:t>
          </a:r>
        </a:p>
      </dsp:txBody>
      <dsp:txXfrm>
        <a:off x="2694923" y="3119451"/>
        <a:ext cx="1417829" cy="865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7D1B5-D667-42F5-9E38-2FD202ABDFA0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87904-88DE-4022-A424-ACD2E6FC1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9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081516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46020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632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75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6728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97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1.x is the “donut of ASP.NET Core”</a:t>
            </a:r>
          </a:p>
          <a:p>
            <a:pPr marL="171450" indent="-171450">
              <a:buFontTx/>
              <a:buChar char="-"/>
            </a:pPr>
            <a:r>
              <a:rPr lang="en-US" dirty="0"/>
              <a:t>Release mode, FDD publish, </a:t>
            </a:r>
            <a:r>
              <a:rPr lang="en-US" dirty="0" err="1"/>
              <a:t>PublishOutput</a:t>
            </a:r>
            <a:r>
              <a:rPr lang="en-US" dirty="0"/>
              <a:t> folder</a:t>
            </a:r>
          </a:p>
          <a:p>
            <a:pPr marL="171450" indent="-171450">
              <a:buFontTx/>
              <a:buChar char="-"/>
            </a:pPr>
            <a:r>
              <a:rPr lang="en-US" dirty="0"/>
              <a:t>2 factors: View Compilation &amp; Runtime Store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6418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by default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3288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.NET Core 2.0 only (no .NET </a:t>
            </a:r>
            <a:r>
              <a:rPr lang="en-US" dirty="0" err="1"/>
              <a:t>Fx</a:t>
            </a:r>
            <a:r>
              <a:rPr lang="en-US" dirty="0"/>
              <a:t> support)</a:t>
            </a:r>
          </a:p>
          <a:p>
            <a:pPr marL="171450" indent="-171450">
              <a:buFontTx/>
              <a:buChar char="-"/>
            </a:pPr>
            <a:r>
              <a:rPr lang="en-US" dirty="0"/>
              <a:t>Package version aligns w/ </a:t>
            </a:r>
            <a:r>
              <a:rPr lang="en-US"/>
              <a:t>product version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5789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  all EF Core &amp; ASP.NET Core deps (incl. 3</a:t>
            </a:r>
            <a:r>
              <a:rPr lang="en-US" baseline="30000" dirty="0"/>
              <a:t>rd</a:t>
            </a:r>
            <a:r>
              <a:rPr lang="en-US" dirty="0"/>
              <a:t> party)</a:t>
            </a:r>
          </a:p>
          <a:p>
            <a:pPr marL="171450" indent="-171450">
              <a:buFontTx/>
              <a:buChar char="-"/>
            </a:pPr>
            <a:r>
              <a:rPr lang="en-US" dirty="0"/>
              <a:t>FDD only</a:t>
            </a:r>
          </a:p>
          <a:p>
            <a:pPr marL="171450" indent="-171450">
              <a:buFontTx/>
              <a:buChar char="-"/>
            </a:pPr>
            <a:r>
              <a:rPr lang="en-US" dirty="0"/>
              <a:t>installed w/ .NET Core 2.0 SDK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9239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57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58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17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4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4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55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ltGray">
          <a:xfrm>
            <a:off x="448213" y="6092098"/>
            <a:ext cx="1421436" cy="300619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white">
          <a:xfrm>
            <a:off x="232220" y="2077801"/>
            <a:ext cx="5083026" cy="1591899"/>
            <a:chOff x="305456" y="2253658"/>
            <a:chExt cx="5184951" cy="1623589"/>
          </a:xfrm>
        </p:grpSpPr>
        <p:sp>
          <p:nvSpPr>
            <p:cNvPr id="3" name="TextBox 2"/>
            <p:cNvSpPr txBox="1"/>
            <p:nvPr userDrawn="1"/>
          </p:nvSpPr>
          <p:spPr bwMode="white">
            <a:xfrm>
              <a:off x="305456" y="2253658"/>
              <a:ext cx="5156271" cy="1318133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dotnet</a:t>
              </a: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Conf</a:t>
              </a:r>
              <a:endParaRPr lang="en-US" sz="705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 bwMode="white">
            <a:xfrm>
              <a:off x="328316" y="3152130"/>
              <a:ext cx="5162091" cy="725117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294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Virtual event</a:t>
              </a:r>
              <a:r>
                <a:rPr lang="en-US" sz="2941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   June 7–9, 2016</a:t>
              </a:r>
              <a:endParaRPr lang="en-US" sz="294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endParaRPr>
            </a:p>
          </p:txBody>
        </p:sp>
        <p:cxnSp>
          <p:nvCxnSpPr>
            <p:cNvPr id="5" name="Straight Connector 4"/>
            <p:cNvCxnSpPr/>
            <p:nvPr userDrawn="1"/>
          </p:nvCxnSpPr>
          <p:spPr bwMode="white">
            <a:xfrm>
              <a:off x="2682596" y="3314384"/>
              <a:ext cx="0" cy="36643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1606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rgbClr val="1E1A20">
              <a:alpha val="75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4" y="6119147"/>
            <a:ext cx="1253377" cy="2687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69302" y="1646860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3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269302" y="3441247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6092098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49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23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718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0163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5840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82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05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711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015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960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47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65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1" y="3877277"/>
            <a:ext cx="8067822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50378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7822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651820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82908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57746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89377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1217195"/>
            <a:ext cx="5378548" cy="1973570"/>
          </a:xfrm>
        </p:spPr>
        <p:txBody>
          <a:bodyPr>
            <a:spAutoFit/>
          </a:bodyPr>
          <a:lstStyle>
            <a:lvl1pPr>
              <a:defRPr sz="646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7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02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478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535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0908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237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5" tIns="45715" rIns="45715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3"/>
            <a:ext cx="11653522" cy="1956973"/>
          </a:xfrm>
        </p:spPr>
        <p:txBody>
          <a:bodyPr/>
          <a:lstStyle>
            <a:lvl1pPr marL="0" indent="0">
              <a:buNone/>
              <a:defRPr sz="323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66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297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36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0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06528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7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59" tIns="143407" rIns="179259" bIns="143407" numCol="1" anchor="t" anchorCtr="0" compatLnSpc="1">
            <a:prstTxWarp prst="textNoShape">
              <a:avLst/>
            </a:prstTxWarp>
            <a:spAutoFit/>
          </a:bodyPr>
          <a:lstStyle/>
          <a:p>
            <a:pPr defTabSz="913748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70067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06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40" y="1189178"/>
            <a:ext cx="11653523" cy="2396047"/>
          </a:xfrm>
          <a:prstGeom prst="rect">
            <a:avLst/>
          </a:prstGeom>
        </p:spPr>
        <p:txBody>
          <a:bodyPr/>
          <a:lstStyle>
            <a:lvl1pPr marL="284735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352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134" indent="-275401">
              <a:buClr>
                <a:schemeClr val="tx1"/>
              </a:buClr>
              <a:buSzPct val="90000"/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869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8923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2976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6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26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0-50 Right Photo Layout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401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/>
          <a:srcRect t="9142"/>
          <a:stretch/>
        </p:blipFill>
        <p:spPr>
          <a:xfrm>
            <a:off x="0" y="-66411"/>
            <a:ext cx="12192000" cy="692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183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1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81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6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5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6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6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3160E-2579-4584-9765-DC1BA0B358F9}" type="datetimeFigureOut">
              <a:rPr lang="en-US" smtClean="0"/>
              <a:t>10/3/2017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50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2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370901" y="-8231"/>
            <a:ext cx="936854" cy="5662635"/>
            <a:chOff x="12618968" y="-8396"/>
            <a:chExt cx="955640" cy="5775363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1" y="1040743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79639" y="256928"/>
              <a:ext cx="860293" cy="32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6692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066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  <p:sldLayoutId id="2147483864" r:id="rId17"/>
    <p:sldLayoutId id="2147483865" r:id="rId18"/>
    <p:sldLayoutId id="2147483866" r:id="rId19"/>
    <p:sldLayoutId id="2147483867" r:id="rId20"/>
    <p:sldLayoutId id="2147483868" r:id="rId21"/>
    <p:sldLayoutId id="2147483869" r:id="rId22"/>
    <p:sldLayoutId id="2147483870" r:id="rId23"/>
    <p:sldLayoutId id="2147483871" r:id="rId24"/>
    <p:sldLayoutId id="2147483872" r:id="rId25"/>
  </p:sldLayoutIdLst>
  <p:transition>
    <p:fade/>
  </p:transition>
  <p:txStyles>
    <p:titleStyle>
      <a:lvl1pPr algn="l" defTabSz="914192" rtl="0" eaLnBrk="1" latinLnBrk="0" hangingPunct="1">
        <a:lnSpc>
          <a:spcPct val="90000"/>
        </a:lnSpc>
        <a:spcBef>
          <a:spcPct val="0"/>
        </a:spcBef>
        <a:buNone/>
        <a:defRPr lang="en-US" sz="470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80" marR="0" indent="-33608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581" marR="0" indent="-23650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87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241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294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26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123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219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315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9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92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3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9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7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7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6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xVMWU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hyperlink" Target="http://bit.ly/2yGO9Nh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jp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1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microsoft.com/office/2007/relationships/hdphoto" Target="../media/hdphoto1.wdp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82AE72D-1EAB-4CAF-A6EB-CEE30FC93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0" y="0"/>
            <a:ext cx="12193160" cy="351874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63E95E6-20C5-44B7-BFA0-3AEC6FCB19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3339255"/>
            <a:ext cx="12193160" cy="351874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03109"/>
            <a:ext cx="9144000" cy="1040541"/>
          </a:xfrm>
          <a:solidFill>
            <a:srgbClr val="6E3382">
              <a:alpha val="74902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en-US" sz="48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0" y="5361606"/>
            <a:ext cx="925166" cy="923546"/>
          </a:xfrm>
          <a:prstGeom prst="rect">
            <a:avLst/>
          </a:prstGeom>
        </p:spPr>
      </p:pic>
      <p:pic>
        <p:nvPicPr>
          <p:cNvPr id="11" name="MS logo white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813209" y="5655611"/>
            <a:ext cx="1731976" cy="3705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88866" y="5361606"/>
            <a:ext cx="30181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Scott Addie</a:t>
            </a:r>
          </a:p>
          <a:p>
            <a:r>
              <a:rPr lang="en-US" sz="1600" b="1" dirty="0"/>
              <a:t>Senior Content Developer</a:t>
            </a:r>
          </a:p>
          <a:p>
            <a:r>
              <a:rPr lang="en-US" sz="1600" b="1" dirty="0"/>
              <a:t>@</a:t>
            </a:r>
            <a:r>
              <a:rPr lang="en-US" sz="1600" b="1" dirty="0" err="1"/>
              <a:t>Scott_Addie</a:t>
            </a:r>
            <a:endParaRPr lang="en-US" sz="1600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320" y="1122363"/>
            <a:ext cx="12194320" cy="2387600"/>
          </a:xfrm>
          <a:solidFill>
            <a:srgbClr val="6E3382"/>
          </a:solidFill>
        </p:spPr>
        <p:txBody>
          <a:bodyPr anchor="ctr">
            <a:normAutofit/>
          </a:bodyPr>
          <a:lstStyle/>
          <a:p>
            <a:r>
              <a:rPr lang="en-US" sz="4800" b="1" dirty="0"/>
              <a:t>What’s new in ASP.NET Core 2.0</a:t>
            </a:r>
            <a:endParaRPr lang="en-US" sz="4000" b="1" dirty="0"/>
          </a:p>
        </p:txBody>
      </p:sp>
      <p:pic>
        <p:nvPicPr>
          <p:cNvPr id="12" name="Picture 11" descr="A close up of a toy&#10;&#10;Description generated with high confidence">
            <a:extLst>
              <a:ext uri="{FF2B5EF4-FFF2-40B4-BE49-F238E27FC236}">
                <a16:creationId xmlns:a16="http://schemas.microsoft.com/office/drawing/2014/main" id="{085B702E-14D6-4B82-9E01-0A7BB8FDFD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721" y="2626919"/>
            <a:ext cx="2380952" cy="2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20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3BA709-5577-422C-9FB6-05CC66D94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0C4E5"/>
                </a:solidFill>
              </a:rPr>
              <a:t>DEMO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8594BAD-33C7-429F-B7C6-F62B424226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configuration providers</a:t>
            </a:r>
          </a:p>
        </p:txBody>
      </p:sp>
    </p:spTree>
    <p:extLst>
      <p:ext uri="{BB962C8B-B14F-4D97-AF65-F5344CB8AC3E}">
        <p14:creationId xmlns:p14="http://schemas.microsoft.com/office/powerpoint/2010/main" val="2713362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Supplementary Resources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en-US" sz="2400" dirty="0"/>
              <a:t>Starting point:</a:t>
            </a:r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http://bit.ly/2xVMWUG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hlinkClick r:id="rId4"/>
            </a:endParaRPr>
          </a:p>
          <a:p>
            <a:pPr marL="0" indent="0">
              <a:buNone/>
            </a:pPr>
            <a:r>
              <a:rPr lang="en-US" sz="2400" dirty="0" err="1"/>
              <a:t>Auth</a:t>
            </a:r>
            <a:r>
              <a:rPr lang="en-US" sz="2400" dirty="0"/>
              <a:t> / Identity:</a:t>
            </a:r>
          </a:p>
          <a:p>
            <a:pPr marL="0" indent="0">
              <a:buNone/>
            </a:pPr>
            <a:r>
              <a:rPr lang="en-US" sz="2400" dirty="0">
                <a:hlinkClick r:id="rId4"/>
              </a:rPr>
              <a:t>http://bit.ly/2yGO9Nh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57FC4-1797-49D0-B4D8-9F30FD55FD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3517" y="1690688"/>
            <a:ext cx="6509765" cy="348710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BC22F4-E743-43D0-9896-F196EF6BED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1843" y="3101339"/>
            <a:ext cx="6502919" cy="33242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9977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668" y="579103"/>
            <a:ext cx="1077733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Build with Microsoft Tech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6162" y="2309226"/>
            <a:ext cx="9444902" cy="4061659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Explore developer tools, platforms, and APIs </a:t>
            </a:r>
          </a:p>
          <a:p>
            <a:pPr marL="0" indent="0" algn="ctr">
              <a:buNone/>
            </a:pPr>
            <a:endParaRPr lang="en-US" sz="4000" i="1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en-US" sz="5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docs.microsoft.com </a:t>
            </a:r>
          </a:p>
        </p:txBody>
      </p:sp>
      <p:pic>
        <p:nvPicPr>
          <p:cNvPr id="1026" name="DE0816EB-0799-461B-8CAB-F8639086CFFD" descr="1078F4CF-61B7-46A5-815D-338F62390895@hsd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340" y="-247034"/>
            <a:ext cx="334327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C1E29E4C-1F3B-47B1-972B-2B7120147472" descr="FD91B74B-F96D-4EAD-BB2E-6CCF265D6248@hsd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4278" y="4904077"/>
            <a:ext cx="334327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9133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0">
        <p159:morph option="byObject"/>
      </p:transition>
    </mc:Choice>
    <mc:Fallback xmlns="">
      <p:transition spd="slow" advClick="0" advTm="10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458" y="3136565"/>
            <a:ext cx="784448" cy="7844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@Scott_Addie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docs.asp.net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dirty="0"/>
              <a:t>github.com/</a:t>
            </a:r>
            <a:r>
              <a:rPr lang="en-US" dirty="0" err="1"/>
              <a:t>scottaddie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414" y="1996977"/>
            <a:ext cx="682893" cy="555188"/>
          </a:xfrm>
          <a:prstGeom prst="rect">
            <a:avLst/>
          </a:prstGeom>
        </p:spPr>
      </p:pic>
      <p:pic>
        <p:nvPicPr>
          <p:cNvPr id="9" name="Picture 2" descr="http://www.freeiconspng.com/uploads/github-logo-icon-30.png"/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128" y="4294173"/>
            <a:ext cx="913109" cy="913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close up of text on a black background&#10;&#10;Description generated with high confidence">
            <a:extLst>
              <a:ext uri="{FF2B5EF4-FFF2-40B4-BE49-F238E27FC236}">
                <a16:creationId xmlns:a16="http://schemas.microsoft.com/office/drawing/2014/main" id="{2179D1B5-7DA0-4010-AC0C-4CD6109EA9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77888"/>
            <a:ext cx="4286250" cy="428625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F04A7FB-E40B-4BC7-BAE0-674530CE75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277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Publish size reduction</a:t>
            </a:r>
          </a:p>
          <a:p>
            <a:r>
              <a:rPr lang="en-US" dirty="0"/>
              <a:t>View compilation changes</a:t>
            </a:r>
          </a:p>
          <a:p>
            <a:r>
              <a:rPr lang="en-US" dirty="0" err="1"/>
              <a:t>Metapackage</a:t>
            </a:r>
            <a:endParaRPr lang="en-US" dirty="0"/>
          </a:p>
          <a:p>
            <a:r>
              <a:rPr lang="en-US" dirty="0"/>
              <a:t>Runtime store</a:t>
            </a:r>
          </a:p>
          <a:p>
            <a:r>
              <a:rPr lang="en-US" dirty="0"/>
              <a:t>Configuration simplification</a:t>
            </a:r>
          </a:p>
          <a:p>
            <a:r>
              <a:rPr lang="en-US" dirty="0"/>
              <a:t>Project templates</a:t>
            </a:r>
          </a:p>
          <a:p>
            <a:r>
              <a:rPr lang="en-US" dirty="0"/>
              <a:t>Razor Pages</a:t>
            </a:r>
          </a:p>
        </p:txBody>
      </p:sp>
    </p:spTree>
    <p:extLst>
      <p:ext uri="{BB962C8B-B14F-4D97-AF65-F5344CB8AC3E}">
        <p14:creationId xmlns:p14="http://schemas.microsoft.com/office/powerpoint/2010/main" val="302404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19C0-26D2-4677-B051-DAA4927C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 size reduction</a:t>
            </a:r>
          </a:p>
        </p:txBody>
      </p:sp>
      <p:pic>
        <p:nvPicPr>
          <p:cNvPr id="9" name="Content Placeholder 8" descr="Trim the fat">
            <a:extLst>
              <a:ext uri="{FF2B5EF4-FFF2-40B4-BE49-F238E27FC236}">
                <a16:creationId xmlns:a16="http://schemas.microsoft.com/office/drawing/2014/main" id="{C55115DE-1DFA-4966-8C0F-2BD34DBB7EE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5821"/>
            <a:ext cx="5181600" cy="3450945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012F0A-1710-4125-BBBE-3F11CE106E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File </a:t>
            </a:r>
            <a:r>
              <a:rPr lang="en-US" dirty="0">
                <a:sym typeface="Wingdings" panose="05000000000000000000" pitchFamily="2" charset="2"/>
              </a:rPr>
              <a:t> New  Project…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B691EE6-8499-4523-B70C-EA73F90CF0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9045778"/>
              </p:ext>
            </p:extLst>
          </p:nvPr>
        </p:nvGraphicFramePr>
        <p:xfrm>
          <a:off x="6306239" y="1690688"/>
          <a:ext cx="4140200" cy="48052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720026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19C0-26D2-4677-B051-DAA4927C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compilation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7F788-AF1A-4ED1-AD0A-5BD132197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4EC7F52-7DC9-448B-85DB-5E1C4DDC9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325337"/>
              </p:ext>
            </p:extLst>
          </p:nvPr>
        </p:nvGraphicFramePr>
        <p:xfrm>
          <a:off x="937490" y="2211476"/>
          <a:ext cx="10416310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&lt;Project </a:t>
                      </a:r>
                      <a:r>
                        <a:rPr lang="en-US" sz="2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Sdk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 err="1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Microsoft.NET.Sdk.Web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FAFCFE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FAFCFE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	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netcoreapp2.0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 			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MvcRazorCompileOnPublish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false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MvcRazorCompileOnPublish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 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2EE0222-9DF9-496C-B082-C5D30FC330F3}"/>
              </a:ext>
            </a:extLst>
          </p:cNvPr>
          <p:cNvSpPr/>
          <p:nvPr/>
        </p:nvSpPr>
        <p:spPr>
          <a:xfrm>
            <a:off x="950278" y="1764907"/>
            <a:ext cx="2900800" cy="446567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2xCoreApp.csproj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681CE37-17F7-4A84-8315-EE9AAE9B49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393098"/>
              </p:ext>
            </p:extLst>
          </p:nvPr>
        </p:nvGraphicFramePr>
        <p:xfrm>
          <a:off x="937490" y="4887321"/>
          <a:ext cx="1041631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&lt;Project </a:t>
                      </a:r>
                      <a:r>
                        <a:rPr lang="en-US" sz="2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Sdk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 err="1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Microsoft.NET.Sdk.Web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FAFCFE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FAFCFE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	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netcoreapp2.0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 		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7705916F-C1D6-4249-8953-242EEA5034C9}"/>
              </a:ext>
            </a:extLst>
          </p:cNvPr>
          <p:cNvSpPr/>
          <p:nvPr/>
        </p:nvSpPr>
        <p:spPr>
          <a:xfrm>
            <a:off x="8430966" y="4440754"/>
            <a:ext cx="2900800" cy="446567"/>
          </a:xfrm>
          <a:prstGeom prst="rect">
            <a:avLst/>
          </a:prstGeom>
          <a:ln w="5715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2xCoreApp.csproj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D12214-CB13-40E1-AF32-E32394C7E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228" y="3019196"/>
            <a:ext cx="3171825" cy="3619500"/>
          </a:xfrm>
          <a:prstGeom prst="rect">
            <a:avLst/>
          </a:prstGeom>
          <a:ln w="57150">
            <a:solidFill>
              <a:schemeClr val="tx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583CE9-E7BC-4895-B85B-B9E55E78B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0100" y="716915"/>
            <a:ext cx="2933700" cy="3600450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926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19C0-26D2-4677-B051-DAA4927C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Metapackage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7F788-AF1A-4ED1-AD0A-5BD132197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4EC7F52-7DC9-448B-85DB-5E1C4DDC9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254320"/>
              </p:ext>
            </p:extLst>
          </p:nvPr>
        </p:nvGraphicFramePr>
        <p:xfrm>
          <a:off x="937490" y="2211476"/>
          <a:ext cx="10416310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ItemGroup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FAFCFE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  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PackageReference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       </a:t>
                      </a:r>
                      <a:r>
                        <a:rPr lang="en-US" sz="2000" dirty="0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Include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 err="1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Microsoft.AspNetCore.All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       </a:t>
                      </a:r>
                      <a:r>
                        <a:rPr lang="en-US" sz="2000" dirty="0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Version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"2.0.0" 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/&gt;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ItemGroup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2EE0222-9DF9-496C-B082-C5D30FC330F3}"/>
              </a:ext>
            </a:extLst>
          </p:cNvPr>
          <p:cNvSpPr/>
          <p:nvPr/>
        </p:nvSpPr>
        <p:spPr>
          <a:xfrm>
            <a:off x="950278" y="1764907"/>
            <a:ext cx="2900800" cy="446567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2xCoreApp.csproj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7583CE9-E7BC-4895-B85B-B9E55E78B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046" y="1690688"/>
            <a:ext cx="4389782" cy="3695778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085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19C0-26D2-4677-B051-DAA4927C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store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758ED536-B0FF-4C2F-B370-CFC88E91173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93771966"/>
              </p:ext>
            </p:extLst>
          </p:nvPr>
        </p:nvGraphicFramePr>
        <p:xfrm>
          <a:off x="838198" y="1825623"/>
          <a:ext cx="10515604" cy="1413334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814332">
                  <a:extLst>
                    <a:ext uri="{9D8B030D-6E8A-4147-A177-3AD203B41FA5}">
                      <a16:colId xmlns:a16="http://schemas.microsoft.com/office/drawing/2014/main" val="646715418"/>
                    </a:ext>
                  </a:extLst>
                </a:gridCol>
                <a:gridCol w="4443470">
                  <a:extLst>
                    <a:ext uri="{9D8B030D-6E8A-4147-A177-3AD203B41FA5}">
                      <a16:colId xmlns:a16="http://schemas.microsoft.com/office/drawing/2014/main" val="669526958"/>
                    </a:ext>
                  </a:extLst>
                </a:gridCol>
                <a:gridCol w="1505639">
                  <a:extLst>
                    <a:ext uri="{9D8B030D-6E8A-4147-A177-3AD203B41FA5}">
                      <a16:colId xmlns:a16="http://schemas.microsoft.com/office/drawing/2014/main" val="70901629"/>
                    </a:ext>
                  </a:extLst>
                </a:gridCol>
                <a:gridCol w="3752163">
                  <a:extLst>
                    <a:ext uri="{9D8B030D-6E8A-4147-A177-3AD203B41FA5}">
                      <a16:colId xmlns:a16="http://schemas.microsoft.com/office/drawing/2014/main" val="293940638"/>
                    </a:ext>
                  </a:extLst>
                </a:gridCol>
              </a:tblGrid>
              <a:tr h="7066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C:\Program Files\</a:t>
                      </a:r>
                      <a:r>
                        <a:rPr lang="en-US" dirty="0" err="1"/>
                        <a:t>dotnet</a:t>
                      </a:r>
                      <a:r>
                        <a:rPr lang="en-US" dirty="0"/>
                        <a:t>\store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/</a:t>
                      </a:r>
                      <a:r>
                        <a:rPr lang="en-US" sz="1800" kern="1200" dirty="0" err="1">
                          <a:effectLst/>
                        </a:rPr>
                        <a:t>usr</a:t>
                      </a:r>
                      <a:r>
                        <a:rPr lang="en-US" sz="1800" kern="1200" dirty="0">
                          <a:effectLst/>
                        </a:rPr>
                        <a:t>/local/share/</a:t>
                      </a:r>
                      <a:r>
                        <a:rPr lang="en-US" sz="1800" kern="1200" dirty="0" err="1">
                          <a:effectLst/>
                        </a:rPr>
                        <a:t>dotnet</a:t>
                      </a:r>
                      <a:r>
                        <a:rPr lang="en-US" sz="1800" kern="1200" dirty="0">
                          <a:effectLst/>
                        </a:rPr>
                        <a:t>/store</a:t>
                      </a:r>
                      <a:endParaRPr lang="en-US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5694885"/>
                  </a:ext>
                </a:extLst>
              </a:tr>
              <a:tr h="706667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i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948474"/>
                  </a:ext>
                </a:extLst>
              </a:tr>
            </a:tbl>
          </a:graphicData>
        </a:graphic>
      </p:graphicFrame>
      <p:pic>
        <p:nvPicPr>
          <p:cNvPr id="6" name="Picture 6" descr="C:\temp\WinAzure_rgb_Wht_S.png">
            <a:extLst>
              <a:ext uri="{FF2B5EF4-FFF2-40B4-BE49-F238E27FC236}">
                <a16:creationId xmlns:a16="http://schemas.microsoft.com/office/drawing/2014/main" id="{3780108E-D6B1-45FD-BACD-A8B3205838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t="15460" r="80628" b="15496"/>
          <a:stretch/>
        </p:blipFill>
        <p:spPr bwMode="auto">
          <a:xfrm>
            <a:off x="980561" y="1965024"/>
            <a:ext cx="455848" cy="46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E441B1-B5FB-4333-8F1A-E091C0B2CA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7154" y="1940452"/>
            <a:ext cx="1133954" cy="512108"/>
          </a:xfrm>
          <a:prstGeom prst="rect">
            <a:avLst/>
          </a:prstGeom>
        </p:spPr>
      </p:pic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ACED995-33FD-4BCB-9B17-8B8B3B9BA1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761" y="2452560"/>
            <a:ext cx="5181600" cy="363167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56F418-14FF-4878-B4DD-249A50B468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0561" y="2679828"/>
            <a:ext cx="4385946" cy="329491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2613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3BA709-5577-422C-9FB6-05CC66D94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0C4E5"/>
                </a:solidFill>
              </a:rPr>
              <a:t>DEMO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8594BAD-33C7-429F-B7C6-F62B424226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 custom runtime store</a:t>
            </a:r>
          </a:p>
        </p:txBody>
      </p:sp>
    </p:spTree>
    <p:extLst>
      <p:ext uri="{BB962C8B-B14F-4D97-AF65-F5344CB8AC3E}">
        <p14:creationId xmlns:p14="http://schemas.microsoft.com/office/powerpoint/2010/main" val="1013864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1A2930-A580-46D5-894C-BB25FA5F1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1.x configuration recap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FBC72C-AB15-47AB-8916-57F86A114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A076EF3-C1CD-4316-8EDE-08E7D1659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719527"/>
              </p:ext>
            </p:extLst>
          </p:nvPr>
        </p:nvGraphicFramePr>
        <p:xfrm>
          <a:off x="838200" y="2277318"/>
          <a:ext cx="10515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Startup(</a:t>
                      </a:r>
                      <a:r>
                        <a:rPr lang="en-US" sz="18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IHostingEnvironment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env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builder =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ConfigurationBuilder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SetBasePath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env.ContentRootPath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AddJsonFile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appsettings.json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optional: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false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reloadOnChange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true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AddJsonFile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$"</a:t>
                      </a:r>
                      <a:r>
                        <a:rPr lang="en-US" sz="18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appsettings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env.EnvironmentName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18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json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optional: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true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if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env.IsDevelopment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()) {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builder.AddUserSecrets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80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Startup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&gt;(); }</a:t>
                      </a:r>
                    </a:p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builder.AddEnvironmentVariables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Configuration =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builder.Build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IConfigurationRoot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Configuration {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get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 }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1275D664-BEFF-44C0-AC98-5BAC68120D94}"/>
              </a:ext>
            </a:extLst>
          </p:cNvPr>
          <p:cNvSpPr/>
          <p:nvPr/>
        </p:nvSpPr>
        <p:spPr>
          <a:xfrm>
            <a:off x="850988" y="1830749"/>
            <a:ext cx="2900800" cy="446567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Startup.cs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1375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7032A2-AE05-4562-87F8-460B924B7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simplification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E2E16-9748-4A5F-9693-90B3E4BE1A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BA1113-CBC6-411E-82CC-5BD3EB0156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1AB421D-2ADC-4662-BA45-BB7A0ADEAE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44605"/>
              </p:ext>
            </p:extLst>
          </p:nvPr>
        </p:nvGraphicFramePr>
        <p:xfrm>
          <a:off x="937490" y="2211476"/>
          <a:ext cx="1041631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Startup(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IConfiguration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configuration)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Configuration = configuration;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IConfiguration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Configuration {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get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 }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D7F8622-FB00-4218-B020-F494BCE6EA73}"/>
              </a:ext>
            </a:extLst>
          </p:cNvPr>
          <p:cNvSpPr/>
          <p:nvPr/>
        </p:nvSpPr>
        <p:spPr>
          <a:xfrm>
            <a:off x="950278" y="1764907"/>
            <a:ext cx="2900800" cy="446567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Startup.cs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69080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47D8FF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-30707_dotnetConf_Template">
  <a:themeElements>
    <a:clrScheme name="dotnetConf">
      <a:dk1>
        <a:srgbClr val="1E1A20"/>
      </a:dk1>
      <a:lt1>
        <a:srgbClr val="FFFFFF"/>
      </a:lt1>
      <a:dk2>
        <a:srgbClr val="107C10"/>
      </a:dk2>
      <a:lt2>
        <a:srgbClr val="F8F8F8"/>
      </a:lt2>
      <a:accent1>
        <a:srgbClr val="107C10"/>
      </a:accent1>
      <a:accent2>
        <a:srgbClr val="D83B01"/>
      </a:accent2>
      <a:accent3>
        <a:srgbClr val="0078D7"/>
      </a:accent3>
      <a:accent4>
        <a:srgbClr val="FFB900"/>
      </a:accent4>
      <a:accent5>
        <a:srgbClr val="D2D2D2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otnetConf_2016_16x9_Template" id="{C0749003-9B83-4EC7-9CCE-0827D34B3F3D}" vid="{573B5C64-E77A-410B-B9D9-EC179F4A09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4197</TotalTime>
  <Words>403</Words>
  <Application>Microsoft Office PowerPoint</Application>
  <PresentationFormat>Widescreen</PresentationFormat>
  <Paragraphs>120</Paragraphs>
  <Slides>13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  <vt:variant>
        <vt:lpstr>Custom Shows</vt:lpstr>
      </vt:variant>
      <vt:variant>
        <vt:i4>1</vt:i4>
      </vt:variant>
    </vt:vector>
  </HeadingPairs>
  <TitlesOfParts>
    <vt:vector size="24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Office Theme</vt:lpstr>
      <vt:lpstr>8-30707_dotnetConf_Template</vt:lpstr>
      <vt:lpstr>What’s new in ASP.NET Core 2.0</vt:lpstr>
      <vt:lpstr>Agenda</vt:lpstr>
      <vt:lpstr>Publish size reduction</vt:lpstr>
      <vt:lpstr>View compilation</vt:lpstr>
      <vt:lpstr>Metapackage</vt:lpstr>
      <vt:lpstr>Runtime store</vt:lpstr>
      <vt:lpstr>DEMO</vt:lpstr>
      <vt:lpstr>1.x configuration recap</vt:lpstr>
      <vt:lpstr>Configuration simplification</vt:lpstr>
      <vt:lpstr>DEMO</vt:lpstr>
      <vt:lpstr>Supplementary Resources</vt:lpstr>
      <vt:lpstr>Build with Microsoft Tech</vt:lpstr>
      <vt:lpstr>Thank you!</vt:lpstr>
      <vt:lpstr>Main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Reusable UI Components in ASP.NET Core MVC</dc:title>
  <dc:creator>Scott Addie</dc:creator>
  <cp:keywords>.NET, ASP.NET, MVC, ASP.NET Core, Visual Studio</cp:keywords>
  <cp:lastModifiedBy>Scott Addie</cp:lastModifiedBy>
  <cp:revision>957</cp:revision>
  <dcterms:created xsi:type="dcterms:W3CDTF">2016-07-13T16:00:36Z</dcterms:created>
  <dcterms:modified xsi:type="dcterms:W3CDTF">2017-10-04T02:13:31Z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scaddie@microsoft.com</vt:lpwstr>
  </property>
  <property fmtid="{D5CDD505-2E9C-101B-9397-08002B2CF9AE}" pid="6" name="MSIP_Label_f42aa342-8706-4288-bd11-ebb85995028c_SetDate">
    <vt:lpwstr>2017-09-06T15:58:31.7545223-05:00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