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47" r:id="rId5"/>
    <p:sldId id="352" r:id="rId6"/>
    <p:sldId id="348" r:id="rId7"/>
    <p:sldId id="349" r:id="rId8"/>
    <p:sldId id="350" r:id="rId9"/>
    <p:sldId id="351" r:id="rId10"/>
    <p:sldId id="346" r:id="rId11"/>
  </p:sldIdLst>
  <p:sldSz cx="12192000" cy="6858000"/>
  <p:notesSz cx="6858000" cy="9144000"/>
  <p:custShowLst>
    <p:custShow name="Main Slides" id="0">
      <p:sldLst>
        <p:sld r:id="rId3"/>
        <p:sld r:id="rId4"/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7"/>
            <p14:sldId id="352"/>
            <p14:sldId id="348"/>
            <p14:sldId id="349"/>
            <p14:sldId id="350"/>
            <p14:sldId id="35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70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CLI?</a:t>
            </a:r>
          </a:p>
          <a:p>
            <a:r>
              <a:rPr lang="en-US" dirty="0"/>
              <a:t>Frequently used commands</a:t>
            </a:r>
          </a:p>
          <a:p>
            <a:r>
              <a:rPr lang="en-US" dirty="0"/>
              <a:t>VS Code integration</a:t>
            </a:r>
          </a:p>
          <a:p>
            <a:r>
              <a:rPr lang="en-US" dirty="0"/>
              <a:t>VSTS integration</a:t>
            </a:r>
          </a:p>
          <a:p>
            <a:r>
              <a:rPr lang="en-US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Core CLI?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Yeoman</a:t>
            </a:r>
          </a:p>
          <a:p>
            <a:r>
              <a:rPr lang="en-US" dirty="0"/>
              <a:t>Makes command line 1</a:t>
            </a:r>
            <a:r>
              <a:rPr lang="en-US" baseline="30000" dirty="0"/>
              <a:t>st</a:t>
            </a:r>
            <a:r>
              <a:rPr lang="en-US" dirty="0"/>
              <a:t> class citizen</a:t>
            </a:r>
          </a:p>
          <a:p>
            <a:r>
              <a:rPr lang="en-US" dirty="0"/>
              <a:t>.NET Core is </a:t>
            </a:r>
            <a:r>
              <a:rPr lang="en-US" dirty="0" err="1"/>
              <a:t>xplat</a:t>
            </a:r>
            <a:r>
              <a:rPr lang="en-US" dirty="0"/>
              <a:t>, so CLI works everywhere</a:t>
            </a:r>
          </a:p>
          <a:p>
            <a:r>
              <a:rPr lang="en-US" dirty="0"/>
              <a:t>Side-by-side installs</a:t>
            </a:r>
          </a:p>
        </p:txBody>
      </p:sp>
    </p:spTree>
    <p:extLst>
      <p:ext uri="{BB962C8B-B14F-4D97-AF65-F5344CB8AC3E}">
        <p14:creationId xmlns:p14="http://schemas.microsoft.com/office/powerpoint/2010/main" val="11009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7998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dotnet command [&lt;arguments&gt;] [&lt;options&gt;]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dotnet    publish	</a:t>
            </a:r>
            <a:r>
              <a:rPr lang="en-US" dirty="0" err="1"/>
              <a:t>my_app.csproj</a:t>
            </a:r>
            <a:r>
              <a:rPr lang="en-US" dirty="0"/>
              <a:t>   -c Release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76BC80-D6AD-41A5-9B91-0F6BCA81B487}"/>
              </a:ext>
            </a:extLst>
          </p:cNvPr>
          <p:cNvGrpSpPr/>
          <p:nvPr/>
        </p:nvGrpSpPr>
        <p:grpSpPr>
          <a:xfrm>
            <a:off x="914400" y="2285999"/>
            <a:ext cx="1018906" cy="1134881"/>
            <a:chOff x="914400" y="2351314"/>
            <a:chExt cx="1018906" cy="1134881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A02603B-77A0-4EC3-A9CC-3DEA608B5764}"/>
                </a:ext>
              </a:extLst>
            </p:cNvPr>
            <p:cNvSpPr/>
            <p:nvPr/>
          </p:nvSpPr>
          <p:spPr>
            <a:xfrm rot="16200000">
              <a:off x="1097281" y="2168433"/>
              <a:ext cx="653143" cy="101890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9E194D79-870B-4044-967C-493159AB6A16}"/>
                </a:ext>
              </a:extLst>
            </p:cNvPr>
            <p:cNvSpPr/>
            <p:nvPr/>
          </p:nvSpPr>
          <p:spPr>
            <a:xfrm rot="5400000" flipV="1">
              <a:off x="1097282" y="2650171"/>
              <a:ext cx="653143" cy="101890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861D7-6A14-4310-BD55-4F1D471AE937}"/>
              </a:ext>
            </a:extLst>
          </p:cNvPr>
          <p:cNvGrpSpPr/>
          <p:nvPr/>
        </p:nvGrpSpPr>
        <p:grpSpPr>
          <a:xfrm>
            <a:off x="2009505" y="2285997"/>
            <a:ext cx="1517466" cy="1134883"/>
            <a:chOff x="2009505" y="2351312"/>
            <a:chExt cx="1517466" cy="11348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2A66C938-1436-4A53-B95A-6416D5880220}"/>
                </a:ext>
              </a:extLst>
            </p:cNvPr>
            <p:cNvSpPr/>
            <p:nvPr/>
          </p:nvSpPr>
          <p:spPr>
            <a:xfrm rot="16200000">
              <a:off x="2441667" y="1919151"/>
              <a:ext cx="653143" cy="151746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A1B76575-63D4-4A29-B150-FAAD8D2DD841}"/>
                </a:ext>
              </a:extLst>
            </p:cNvPr>
            <p:cNvSpPr/>
            <p:nvPr/>
          </p:nvSpPr>
          <p:spPr>
            <a:xfrm rot="5400000" flipV="1">
              <a:off x="2441666" y="2400891"/>
              <a:ext cx="653143" cy="151746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D810C8-5473-4B09-AA9A-06B8AA6F19BD}"/>
              </a:ext>
            </a:extLst>
          </p:cNvPr>
          <p:cNvGrpSpPr/>
          <p:nvPr/>
        </p:nvGrpSpPr>
        <p:grpSpPr>
          <a:xfrm>
            <a:off x="3603171" y="2285996"/>
            <a:ext cx="2248989" cy="1134884"/>
            <a:chOff x="3603171" y="2351311"/>
            <a:chExt cx="2248989" cy="1134884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E9944C7-3361-4380-88F9-17B47B145216}"/>
                </a:ext>
              </a:extLst>
            </p:cNvPr>
            <p:cNvSpPr/>
            <p:nvPr/>
          </p:nvSpPr>
          <p:spPr>
            <a:xfrm rot="16200000">
              <a:off x="4401094" y="1553388"/>
              <a:ext cx="653143" cy="224898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85B75032-98B0-4EEF-B276-10C75E3FCCD9}"/>
                </a:ext>
              </a:extLst>
            </p:cNvPr>
            <p:cNvSpPr/>
            <p:nvPr/>
          </p:nvSpPr>
          <p:spPr>
            <a:xfrm rot="5400000" flipV="1">
              <a:off x="4401094" y="2035129"/>
              <a:ext cx="653143" cy="224898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BD07BA-762D-4517-A3AB-02E3967A6E7F}"/>
              </a:ext>
            </a:extLst>
          </p:cNvPr>
          <p:cNvGrpSpPr/>
          <p:nvPr/>
        </p:nvGrpSpPr>
        <p:grpSpPr>
          <a:xfrm>
            <a:off x="5928360" y="2285996"/>
            <a:ext cx="1797232" cy="1134883"/>
            <a:chOff x="5928360" y="2351311"/>
            <a:chExt cx="1797232" cy="1134883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77F0F2D-E5EB-45F9-8CAD-2E8E6D700E33}"/>
                </a:ext>
              </a:extLst>
            </p:cNvPr>
            <p:cNvSpPr/>
            <p:nvPr/>
          </p:nvSpPr>
          <p:spPr>
            <a:xfrm rot="16200000">
              <a:off x="6497683" y="1781988"/>
              <a:ext cx="653143" cy="179178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5C8691C6-69D2-4FCF-8D4B-E808809F4B5B}"/>
                </a:ext>
              </a:extLst>
            </p:cNvPr>
            <p:cNvSpPr/>
            <p:nvPr/>
          </p:nvSpPr>
          <p:spPr>
            <a:xfrm rot="5400000" flipV="1">
              <a:off x="6503126" y="2263728"/>
              <a:ext cx="653143" cy="179178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paired w/ VS Code = consistence experience on </a:t>
            </a:r>
            <a:r>
              <a:rPr lang="en-US"/>
              <a:t>all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94" y="1241884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164301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81" y="2220825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06" y="4838763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4134</TotalTime>
  <Words>134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Frequently used commands</vt:lpstr>
      <vt:lpstr>Integration with VS Code</vt:lpstr>
      <vt:lpstr>Integration with VSTS</vt:lpstr>
      <vt:lpstr>Creation of templates</vt:lpstr>
      <vt:lpstr>Build with Microsoft Tech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921</cp:revision>
  <dcterms:created xsi:type="dcterms:W3CDTF">2016-07-13T16:00:36Z</dcterms:created>
  <dcterms:modified xsi:type="dcterms:W3CDTF">2018-03-04T03:08:41Z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