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22" r:id="rId4"/>
    <p:sldId id="329" r:id="rId5"/>
    <p:sldId id="328" r:id="rId6"/>
    <p:sldId id="330" r:id="rId7"/>
    <p:sldId id="323" r:id="rId8"/>
    <p:sldId id="337" r:id="rId9"/>
    <p:sldId id="332" r:id="rId10"/>
    <p:sldId id="333" r:id="rId11"/>
    <p:sldId id="338" r:id="rId12"/>
    <p:sldId id="335" r:id="rId13"/>
    <p:sldId id="336" r:id="rId14"/>
    <p:sldId id="331" r:id="rId15"/>
    <p:sldId id="334" r:id="rId16"/>
    <p:sldId id="3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89" autoAdjust="0"/>
  </p:normalViewPr>
  <p:slideViewPr>
    <p:cSldViewPr snapToGrid="0" showGuides="1">
      <p:cViewPr varScale="1">
        <p:scale>
          <a:sx n="89" d="100"/>
          <a:sy n="89" d="100"/>
        </p:scale>
        <p:origin x="13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5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hyperlink" Target="https://aka.ms/app-secrets-co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slides" TargetMode="External"/><Relationship Id="rId5" Type="http://schemas.openxmlformats.org/officeDocument/2006/relationships/hyperlink" Target="https://aka.ms/az-key-vault" TargetMode="Externa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.NET Core SDK v2.1+</a:t>
            </a:r>
          </a:p>
          <a:p>
            <a:r>
              <a:rPr lang="en-US"/>
              <a:t>VS 2017 15.7+</a:t>
            </a:r>
            <a:endParaRPr lang="en-US" dirty="0"/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b="1" dirty="0"/>
              <a:t>&gt;</a:t>
            </a:r>
            <a:r>
              <a:rPr lang="en-US" dirty="0"/>
              <a:t> double-click Connected Services </a:t>
            </a:r>
            <a:r>
              <a:rPr lang="en-US" b="1" dirty="0"/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--resource-group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--location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`Password`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`pass123`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`User`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12917"/>
              </p:ext>
            </p:extLst>
          </p:nvPr>
        </p:nvGraphicFramePr>
        <p:xfrm>
          <a:off x="1167192" y="2738457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1160930" y="2291887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491185"/>
              </p:ext>
            </p:extLst>
          </p:nvPr>
        </p:nvGraphicFramePr>
        <p:xfrm>
          <a:off x="1287463" y="3042655"/>
          <a:ext cx="10066338" cy="26586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Environments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5292" y="2991292"/>
            <a:ext cx="3866707" cy="38667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aka.ms/dotnet-secret-mgr</a:t>
            </a:r>
          </a:p>
          <a:p>
            <a:r>
              <a:rPr lang="en-US" dirty="0">
                <a:hlinkClick r:id="rId5"/>
              </a:rPr>
              <a:t>aka.ms/</a:t>
            </a:r>
            <a:r>
              <a:rPr lang="en-US" dirty="0" err="1">
                <a:hlinkClick r:id="rId5"/>
              </a:rPr>
              <a:t>az</a:t>
            </a:r>
            <a:r>
              <a:rPr lang="en-US" dirty="0">
                <a:hlinkClick r:id="rId5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86974"/>
              </p:ext>
            </p:extLst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3312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7272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/>
              <a:t>&gt;</a:t>
            </a:r>
            <a:r>
              <a:rPr lang="en-US" dirty="0"/>
              <a:t> right-click project </a:t>
            </a:r>
            <a:r>
              <a:rPr lang="en-US" sz="3600" b="1" dirty="0"/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316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717</Words>
  <Application>Microsoft Office PowerPoint</Application>
  <PresentationFormat>Widescreen</PresentationFormat>
  <Paragraphs>185</Paragraphs>
  <Slides>15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Segoe UI Light</vt:lpstr>
      <vt:lpstr>Wingdings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Azure Key Vault</vt:lpstr>
      <vt:lpstr>Key Vault: Azure CLI</vt:lpstr>
      <vt:lpstr>Key Vault: Retrieval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43</cp:revision>
  <dcterms:created xsi:type="dcterms:W3CDTF">2018-09-01T03:50:04Z</dcterms:created>
  <dcterms:modified xsi:type="dcterms:W3CDTF">2018-09-05T00:25:38Z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