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27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55" r:id="rId3"/>
    <p:sldId id="356" r:id="rId4"/>
    <p:sldId id="357" r:id="rId5"/>
    <p:sldId id="342" r:id="rId6"/>
    <p:sldId id="322" r:id="rId7"/>
    <p:sldId id="348" r:id="rId8"/>
    <p:sldId id="346" r:id="rId9"/>
    <p:sldId id="347" r:id="rId10"/>
    <p:sldId id="345" r:id="rId11"/>
    <p:sldId id="350" r:id="rId12"/>
    <p:sldId id="354" r:id="rId13"/>
    <p:sldId id="351" r:id="rId14"/>
    <p:sldId id="353" r:id="rId15"/>
    <p:sldId id="341" r:id="rId16"/>
    <p:sldId id="320" r:id="rId17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AEE8F948-FC07-4905-9B45-61D727DED6BD}">
          <p14:sldIdLst>
            <p14:sldId id="355"/>
            <p14:sldId id="356"/>
            <p14:sldId id="357"/>
          </p14:sldIdLst>
        </p14:section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3" d="100"/>
          <a:sy n="83" d="100"/>
        </p:scale>
        <p:origin x="534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5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bit.ly/2yGO9N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7E7C0D-4A5C-4A66-BC48-4E9DBF20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</a:t>
            </a:r>
            <a:r>
              <a:rPr lang="en-US" strike="sngStrike" dirty="0"/>
              <a:t>recap</a:t>
            </a:r>
            <a:r>
              <a:rPr lang="en-US" dirty="0"/>
              <a:t> nightmare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4" y="1527073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Scott_Addie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                 bit.ly/2gdeJX2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53" y="2654957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08" y="1698425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22" y="3715450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4" y="177935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</a:t>
            </a:r>
          </a:p>
          <a:p>
            <a:pPr marL="0" indent="0">
              <a:buNone/>
            </a:pPr>
            <a:r>
              <a:rPr lang="en-US" sz="2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     </a:t>
            </a:r>
          </a:p>
          <a:p>
            <a:pPr marL="0" indent="0">
              <a:buNone/>
            </a:pPr>
            <a:r>
              <a:rPr lang="en-US" sz="2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      bit.ly/2yLmkTS</a:t>
            </a:r>
          </a:p>
        </p:txBody>
      </p:sp>
      <p:pic>
        <p:nvPicPr>
          <p:cNvPr id="1026" name="Picture 2" descr="http://6figuredev.com/wp-content/uploads/2015/12/The6FigureDeveloper_250.png">
            <a:extLst>
              <a:ext uri="{FF2B5EF4-FFF2-40B4-BE49-F238E27FC236}">
                <a16:creationId xmlns:a16="http://schemas.microsoft.com/office/drawing/2014/main" id="{B151807B-264F-4ED6-B357-BC932E18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53" y="4996340"/>
            <a:ext cx="2381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4430</TotalTime>
  <Words>549</Words>
  <Application>Microsoft Office PowerPoint</Application>
  <PresentationFormat>Widescreen</PresentationFormat>
  <Paragraphs>165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What’s new in ASP.NET Core 2.0</vt:lpstr>
      <vt:lpstr>Build with Microsoft Tech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 nightmare</vt:lpstr>
      <vt:lpstr>WebHost / Startup simplification</vt:lpstr>
      <vt:lpstr>DEMO</vt:lpstr>
      <vt:lpstr>Supplementary Resources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999</cp:revision>
  <dcterms:created xsi:type="dcterms:W3CDTF">2016-07-13T16:00:36Z</dcterms:created>
  <dcterms:modified xsi:type="dcterms:W3CDTF">2017-10-15T23:13:57Z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