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322" r:id="rId4"/>
    <p:sldId id="329" r:id="rId5"/>
    <p:sldId id="328" r:id="rId6"/>
    <p:sldId id="330" r:id="rId7"/>
    <p:sldId id="323" r:id="rId8"/>
    <p:sldId id="324" r:id="rId9"/>
    <p:sldId id="332" r:id="rId10"/>
    <p:sldId id="333" r:id="rId11"/>
    <p:sldId id="325" r:id="rId12"/>
    <p:sldId id="331" r:id="rId13"/>
    <p:sldId id="32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05050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59" autoAdjust="0"/>
  </p:normalViewPr>
  <p:slideViewPr>
    <p:cSldViewPr snapToGrid="0" showGuides="1">
      <p:cViewPr>
        <p:scale>
          <a:sx n="80" d="100"/>
          <a:sy n="80" d="100"/>
        </p:scale>
        <p:origin x="1758" y="6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393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95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r>
              <a:rPr lang="en-US" dirty="0"/>
              <a:t>- 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r>
              <a:rPr lang="en-US" dirty="0"/>
              <a:t>- .NET Framework support in 15.8 (secrets.xml)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991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microsoft.com/azure/key-vault/vs-key-vault-add-connected-servi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946883"/>
            <a:ext cx="6618051" cy="911117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 | @</a:t>
            </a:r>
            <a:r>
              <a:rPr lang="en-US" sz="2000" b="1" dirty="0" err="1"/>
              <a:t>Scott_Addie</a:t>
            </a:r>
            <a:r>
              <a:rPr lang="en-US" sz="2000" b="1" dirty="0"/>
              <a:t> | 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Azure Key Vault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VS 15.7 introduces Connected Services node Key Vault creation</a:t>
            </a:r>
          </a:p>
          <a:p>
            <a:pPr lvl="1"/>
            <a:r>
              <a:rPr lang="en-US" dirty="0"/>
              <a:t>Solution Explorer &gt; double-click Connected Services &gt; Secure Secrets with Azure Key Vault</a:t>
            </a:r>
          </a:p>
        </p:txBody>
      </p:sp>
    </p:spTree>
    <p:extLst>
      <p:ext uri="{BB962C8B-B14F-4D97-AF65-F5344CB8AC3E}">
        <p14:creationId xmlns:p14="http://schemas.microsoft.com/office/powerpoint/2010/main" val="133289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1D5618-6BDF-4FDD-A68D-6252FC8A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solutions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91185"/>
              </p:ext>
            </p:extLst>
          </p:nvPr>
        </p:nvGraphicFramePr>
        <p:xfrm>
          <a:off x="976923" y="2017151"/>
          <a:ext cx="8575201" cy="301752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374195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262369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2577313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Secret 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Azure Key Vault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Environments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Dev, Prod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Pricing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$0.03 / 10k operations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Encryption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Storage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Local machine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Azure Storage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3AB34-3270-4436-AF86-1E8F9729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2050"/>
              </a:clrFrom>
              <a:clrTo>
                <a:srgbClr val="00205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97082" cy="4351338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https://docs.microsoft.com/aspnet/core/security/app-secrets</a:t>
            </a:r>
          </a:p>
          <a:p>
            <a:r>
              <a:rPr lang="en-US" dirty="0">
                <a:hlinkClick r:id="rId4"/>
              </a:rPr>
              <a:t>https://docs.microsoft.com/azure/key-vault/vs-key-vault-add-connected-service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86974"/>
              </p:ext>
            </p:extLst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49866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25072" y="5610578"/>
            <a:ext cx="1049866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3312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7272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688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</a:t>
            </a:r>
          </a:p>
          <a:p>
            <a:r>
              <a:rPr lang="en-US" dirty="0"/>
              <a:t>Visual Studio 2017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- or -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500" b="1" dirty="0"/>
              <a:t>&gt;</a:t>
            </a:r>
            <a:r>
              <a:rPr lang="en-US" dirty="0"/>
              <a:t> right-click project </a:t>
            </a:r>
            <a:r>
              <a:rPr lang="en-US" sz="3500" b="1" dirty="0"/>
              <a:t>&gt;</a:t>
            </a:r>
            <a:r>
              <a:rPr lang="en-US" dirty="0"/>
              <a:t> Manage User Secrets</a:t>
            </a:r>
          </a:p>
        </p:txBody>
      </p:sp>
    </p:spTree>
    <p:extLst>
      <p:ext uri="{BB962C8B-B14F-4D97-AF65-F5344CB8AC3E}">
        <p14:creationId xmlns:p14="http://schemas.microsoft.com/office/powerpoint/2010/main" val="129170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“pass123”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34">
            <a:extLst>
              <a:ext uri="{FF2B5EF4-FFF2-40B4-BE49-F238E27FC236}">
                <a16:creationId xmlns:a16="http://schemas.microsoft.com/office/drawing/2014/main" id="{077CB370-22FE-4090-AAD0-2DF355C68841}"/>
              </a:ext>
            </a:extLst>
          </p:cNvPr>
          <p:cNvSpPr/>
          <p:nvPr/>
        </p:nvSpPr>
        <p:spPr>
          <a:xfrm>
            <a:off x="1083272" y="3429000"/>
            <a:ext cx="906215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3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38C17031-0BA0-4706-8ED9-57F2EB28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50" y="355672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46F8F4-4512-484A-933F-4FCFDDCDC8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65" y="3556720"/>
            <a:ext cx="385752" cy="454164"/>
          </a:xfrm>
          <a:prstGeom prst="rect">
            <a:avLst/>
          </a:prstGeom>
        </p:spPr>
      </p:pic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5297712" y="3568233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4BE7E3-F985-4FC4-8D5C-A84E7CB244A3}"/>
              </a:ext>
            </a:extLst>
          </p:cNvPr>
          <p:cNvCxnSpPr>
            <a:cxnSpLocks/>
          </p:cNvCxnSpPr>
          <p:nvPr/>
        </p:nvCxnSpPr>
        <p:spPr>
          <a:xfrm>
            <a:off x="5211002" y="3437725"/>
            <a:ext cx="0" cy="670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FD9B3F-F792-46B2-9774-C75647C484FD}"/>
              </a:ext>
            </a:extLst>
          </p:cNvPr>
          <p:cNvSpPr txBox="1"/>
          <p:nvPr/>
        </p:nvSpPr>
        <p:spPr>
          <a:xfrm>
            <a:off x="2061716" y="3610578"/>
            <a:ext cx="38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146A5-2A1D-4338-A475-43BF6F17EBA0}"/>
              </a:ext>
            </a:extLst>
          </p:cNvPr>
          <p:cNvSpPr txBox="1"/>
          <p:nvPr/>
        </p:nvSpPr>
        <p:spPr>
          <a:xfrm>
            <a:off x="5803635" y="3638222"/>
            <a:ext cx="428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6997"/>
              </p:ext>
            </p:extLst>
          </p:nvPr>
        </p:nvGraphicFramePr>
        <p:xfrm>
          <a:off x="2932563" y="5304335"/>
          <a:ext cx="4556877" cy="1310640"/>
        </p:xfrm>
        <a:graphic>
          <a:graphicData uri="http://schemas.openxmlformats.org/drawingml/2006/table">
            <a:tbl>
              <a:tblPr firstRow="1" bandRow="1"/>
              <a:tblGrid>
                <a:gridCol w="4556877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2926300" y="4857766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>
            <a:off x="4998875" y="2711302"/>
            <a:ext cx="424254" cy="628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2984580">
            <a:off x="4612609" y="4135011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0" grpId="0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21817"/>
              </p:ext>
            </p:extLst>
          </p:nvPr>
        </p:nvGraphicFramePr>
        <p:xfrm>
          <a:off x="844462" y="1920875"/>
          <a:ext cx="9165812" cy="4849684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44839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44917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515</Words>
  <Application>Microsoft Office PowerPoint</Application>
  <PresentationFormat>Widescreen</PresentationFormat>
  <Paragraphs>106</Paragraphs>
  <Slides>12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Segoe UI Light</vt:lpstr>
      <vt:lpstr>Office Theme</vt:lpstr>
      <vt:lpstr>1_Office Theme</vt:lpstr>
      <vt:lpstr>Protecting App Secrets with .NET Core &amp; Azure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Retrieval</vt:lpstr>
      <vt:lpstr>Azure Key Vault</vt:lpstr>
      <vt:lpstr>Comparison of solutions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68</cp:revision>
  <dcterms:created xsi:type="dcterms:W3CDTF">2018-08-28T18:44:31Z</dcterms:created>
  <dcterms:modified xsi:type="dcterms:W3CDTF">2018-08-29T20:42:34Z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2018-08-28T18:44:41.9826274Z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