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322" r:id="rId4"/>
    <p:sldId id="329" r:id="rId5"/>
    <p:sldId id="328" r:id="rId6"/>
    <p:sldId id="330" r:id="rId7"/>
    <p:sldId id="323" r:id="rId8"/>
    <p:sldId id="324" r:id="rId9"/>
    <p:sldId id="332" r:id="rId10"/>
    <p:sldId id="333" r:id="rId11"/>
    <p:sldId id="325" r:id="rId12"/>
    <p:sldId id="335" r:id="rId13"/>
    <p:sldId id="336" r:id="rId14"/>
    <p:sldId id="331" r:id="rId15"/>
    <p:sldId id="334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39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9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or –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13328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10926"/>
              </p:ext>
            </p:extLst>
          </p:nvPr>
        </p:nvGraphicFramePr>
        <p:xfrm>
          <a:off x="844462" y="1920876"/>
          <a:ext cx="9165812" cy="4135854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Program.cs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D5618-6BDF-4FDD-A68D-6252FC8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976923" y="2017151"/>
          <a:ext cx="8575201" cy="3017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374195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262369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2577313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Secret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Key Vault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Dev, Prod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$0.03 / 10k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/>
              <a:t>Secret Manager + Azure Key 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082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aka.ms/az-key-vault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25072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or -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500" b="1" dirty="0"/>
              <a:t>&gt;</a:t>
            </a:r>
            <a:r>
              <a:rPr lang="en-US" dirty="0"/>
              <a:t> right-click project </a:t>
            </a:r>
            <a:r>
              <a:rPr lang="en-US" sz="3500" b="1" dirty="0"/>
              <a:t>&gt;</a:t>
            </a:r>
            <a:r>
              <a:rPr lang="en-US" dirty="0"/>
              <a:t> Manage User Secrets</a:t>
            </a:r>
          </a:p>
        </p:txBody>
      </p:sp>
    </p:spTree>
    <p:extLst>
      <p:ext uri="{BB962C8B-B14F-4D97-AF65-F5344CB8AC3E}">
        <p14:creationId xmlns:p14="http://schemas.microsoft.com/office/powerpoint/2010/main" val="1291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568</Words>
  <Application>Microsoft Office PowerPoint</Application>
  <PresentationFormat>Widescreen</PresentationFormat>
  <Paragraphs>137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Comparison of solutions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106</cp:revision>
  <dcterms:created xsi:type="dcterms:W3CDTF">2018-08-28T18:44:31Z</dcterms:created>
  <dcterms:modified xsi:type="dcterms:W3CDTF">2018-09-01T02:39:23Z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2018-08-28T18:44:41.9826274Z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