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8"/>
  </p:notesMasterIdLst>
  <p:sldIdLst>
    <p:sldId id="256" r:id="rId2"/>
    <p:sldId id="258" r:id="rId3"/>
    <p:sldId id="285" r:id="rId4"/>
    <p:sldId id="286" r:id="rId5"/>
    <p:sldId id="279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11/6/2015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scottaddie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github.com/scottaddi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scottaddie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twitter.com/Scott_Addie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github.com/jrieken/es6-vscode-sample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code.visualstudio.com/Docs" TargetMode="External"/><Relationship Id="rId4" Type="http://schemas.openxmlformats.org/officeDocument/2006/relationships/hyperlink" Target="http://docs.asp.net/en/latest/client-side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 to JavaScript Tooling in Visual Studio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November </a:t>
            </a:r>
            <a:r>
              <a:rPr lang="en-US" dirty="0"/>
              <a:t>9</a:t>
            </a:r>
            <a:r>
              <a:rPr lang="en-US" dirty="0" smtClean="0"/>
              <a:t>, 2015</a:t>
            </a:r>
          </a:p>
          <a:p>
            <a:r>
              <a:rPr lang="en-US" dirty="0" err="1" smtClean="0"/>
              <a:t>MadJS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61" y="1454192"/>
            <a:ext cx="950342" cy="9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and this talk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Scott Addie</a:t>
            </a:r>
          </a:p>
          <a:p>
            <a:pPr marL="0" indent="0">
              <a:buNone/>
            </a:pPr>
            <a:r>
              <a:rPr lang="en-US" dirty="0" smtClean="0"/>
              <a:t>.NET Solutions Architect</a:t>
            </a:r>
          </a:p>
          <a:p>
            <a:pPr marL="0" indent="0">
              <a:buNone/>
            </a:pPr>
            <a:r>
              <a:rPr lang="en-US" dirty="0" smtClean="0"/>
              <a:t>MCSD (Web Apps)</a:t>
            </a:r>
          </a:p>
          <a:p>
            <a:pPr marL="0" indent="0">
              <a:buNone/>
            </a:pPr>
            <a:r>
              <a:rPr lang="en-US" dirty="0" smtClean="0"/>
              <a:t>Visual Studio Code Insider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17819" y="2160589"/>
            <a:ext cx="5256186" cy="3880773"/>
          </a:xfrm>
        </p:spPr>
        <p:txBody>
          <a:bodyPr/>
          <a:lstStyle/>
          <a:p>
            <a:pPr lvl="1"/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scottaddie</a:t>
            </a:r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dirty="0" smtClean="0">
                <a:hlinkClick r:id="rId3"/>
              </a:rPr>
              <a:t>ScottAddie.com</a:t>
            </a:r>
            <a:endParaRPr lang="en-US" dirty="0" smtClean="0"/>
          </a:p>
          <a:p>
            <a:pPr lvl="1"/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@Scott_Addie</a:t>
            </a:r>
            <a:endParaRPr lang="en-US" dirty="0" smtClean="0"/>
          </a:p>
          <a:p>
            <a:pPr lvl="1"/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LinkedIn.com/in/scottaddie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0" y="3563307"/>
            <a:ext cx="682893" cy="555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92" y="4238379"/>
            <a:ext cx="658867" cy="658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5" y="2748073"/>
            <a:ext cx="868219" cy="663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91" y="1930400"/>
            <a:ext cx="817673" cy="817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11478"/>
            <a:ext cx="1883848" cy="202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7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VS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editor, not an IDE</a:t>
            </a:r>
          </a:p>
          <a:p>
            <a:pPr lvl="1"/>
            <a:r>
              <a:rPr lang="en-US" dirty="0" smtClean="0"/>
              <a:t>Based on GitHub’s Electron shell</a:t>
            </a:r>
          </a:p>
          <a:p>
            <a:pPr lvl="1"/>
            <a:r>
              <a:rPr lang="en-US" dirty="0" smtClean="0"/>
              <a:t>Designed by engineers who created:</a:t>
            </a:r>
          </a:p>
          <a:p>
            <a:pPr lvl="2"/>
            <a:r>
              <a:rPr lang="en-US" dirty="0" smtClean="0"/>
              <a:t>Eclipse @ IBM</a:t>
            </a:r>
          </a:p>
          <a:p>
            <a:pPr lvl="2"/>
            <a:r>
              <a:rPr lang="en-US" dirty="0" smtClean="0"/>
              <a:t>Monaco @ Microsoft</a:t>
            </a:r>
          </a:p>
          <a:p>
            <a:r>
              <a:rPr lang="en-US" dirty="0" smtClean="0"/>
              <a:t>Launched at //Build/ conference on April 29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Cross-platform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17789" y="4990566"/>
            <a:ext cx="3986665" cy="1280985"/>
            <a:chOff x="1159476" y="5307443"/>
            <a:chExt cx="3986665" cy="12809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76" y="5307443"/>
              <a:ext cx="1280984" cy="128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65" y="5307444"/>
              <a:ext cx="1067487" cy="128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57" y="5307443"/>
              <a:ext cx="1280984" cy="128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3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Tour of the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214651"/>
            <a:ext cx="10153934" cy="550004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7243762" y="1381186"/>
            <a:ext cx="3195638" cy="923330"/>
            <a:chOff x="7243762" y="1381186"/>
            <a:chExt cx="3195638" cy="923330"/>
          </a:xfrm>
        </p:grpSpPr>
        <p:sp>
          <p:nvSpPr>
            <p:cNvPr id="11" name="Down Arrow 10"/>
            <p:cNvSpPr/>
            <p:nvPr/>
          </p:nvSpPr>
          <p:spPr>
            <a:xfrm rot="5400000">
              <a:off x="7522368" y="1102580"/>
              <a:ext cx="371475" cy="9286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72449" y="1381186"/>
              <a:ext cx="22669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F1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>
                  <a:solidFill>
                    <a:schemeClr val="bg1"/>
                  </a:solidFill>
                </a:rPr>
                <a:t>or –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Ctrl + Shift + P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19161" y="2194733"/>
            <a:ext cx="3195638" cy="371475"/>
            <a:chOff x="919161" y="2194733"/>
            <a:chExt cx="3195638" cy="371475"/>
          </a:xfrm>
        </p:grpSpPr>
        <p:sp>
          <p:nvSpPr>
            <p:cNvPr id="10" name="Down Arrow 9"/>
            <p:cNvSpPr/>
            <p:nvPr/>
          </p:nvSpPr>
          <p:spPr>
            <a:xfrm rot="5400000">
              <a:off x="1197767" y="1916127"/>
              <a:ext cx="371475" cy="9286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47848" y="2195804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Ctrl + Shift + D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19162" y="1423990"/>
            <a:ext cx="3195637" cy="387472"/>
            <a:chOff x="919162" y="1423990"/>
            <a:chExt cx="3195637" cy="387472"/>
          </a:xfrm>
        </p:grpSpPr>
        <p:sp>
          <p:nvSpPr>
            <p:cNvPr id="7" name="Down Arrow 6"/>
            <p:cNvSpPr/>
            <p:nvPr/>
          </p:nvSpPr>
          <p:spPr>
            <a:xfrm rot="5400000">
              <a:off x="1197768" y="1145384"/>
              <a:ext cx="371475" cy="9286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47848" y="1442130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Ctrl + Shift + 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19162" y="1672326"/>
            <a:ext cx="3195637" cy="374861"/>
            <a:chOff x="919162" y="1672326"/>
            <a:chExt cx="3195637" cy="374861"/>
          </a:xfrm>
        </p:grpSpPr>
        <p:sp>
          <p:nvSpPr>
            <p:cNvPr id="8" name="Down Arrow 7"/>
            <p:cNvSpPr/>
            <p:nvPr/>
          </p:nvSpPr>
          <p:spPr>
            <a:xfrm rot="5400000">
              <a:off x="1197768" y="1393720"/>
              <a:ext cx="371475" cy="9286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47848" y="1677855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Ctrl + Shift + 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19161" y="1923608"/>
            <a:ext cx="3195638" cy="394264"/>
            <a:chOff x="919161" y="1923608"/>
            <a:chExt cx="3195638" cy="394264"/>
          </a:xfrm>
        </p:grpSpPr>
        <p:sp>
          <p:nvSpPr>
            <p:cNvPr id="9" name="Down Arrow 8"/>
            <p:cNvSpPr/>
            <p:nvPr/>
          </p:nvSpPr>
          <p:spPr>
            <a:xfrm rot="5400000">
              <a:off x="1197767" y="1667791"/>
              <a:ext cx="371475" cy="9286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47848" y="1923608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Ctrl + Shift + 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83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VS Code for JavaScript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83" y="2806847"/>
            <a:ext cx="831066" cy="9537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" y="2223756"/>
            <a:ext cx="4412634" cy="4412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Scan QR for slides: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10860" y="2160589"/>
            <a:ext cx="4184034" cy="388077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Official VS Code website</a:t>
            </a:r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 smtClean="0">
                <a:hlinkClick r:id="rId5"/>
              </a:rPr>
              <a:t>VS Code Docs</a:t>
            </a:r>
            <a:endParaRPr lang="en-US" dirty="0" smtClean="0">
              <a:hlinkClick r:id="rId4"/>
            </a:endParaRPr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r>
              <a:rPr lang="en-US" dirty="0" smtClean="0">
                <a:hlinkClick r:id="rId6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John Papa, </a:t>
            </a:r>
            <a:r>
              <a:rPr lang="en-US" dirty="0" err="1"/>
              <a:t>Pluralsight</a:t>
            </a:r>
            <a:r>
              <a:rPr lang="en-US" dirty="0"/>
              <a:t> </a:t>
            </a:r>
            <a:r>
              <a:rPr lang="en-US" dirty="0" smtClean="0"/>
              <a:t>course</a:t>
            </a:r>
          </a:p>
          <a:p>
            <a:pPr lvl="1"/>
            <a:endParaRPr lang="en-US" dirty="0"/>
          </a:p>
          <a:p>
            <a:r>
              <a:rPr lang="en-US" dirty="0" smtClean="0">
                <a:hlinkClick r:id="rId7"/>
              </a:rPr>
              <a:t>VS Code ES6 Sample Project</a:t>
            </a:r>
            <a:endParaRPr lang="en-US" dirty="0" smtClean="0"/>
          </a:p>
          <a:p>
            <a:pPr lvl="1"/>
            <a:r>
              <a:rPr lang="en-US" dirty="0" smtClean="0"/>
              <a:t>GitHub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38FD6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1885</TotalTime>
  <Words>155</Words>
  <Application>Microsoft Office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Lucida Console</vt:lpstr>
      <vt:lpstr>Trebuchet MS</vt:lpstr>
      <vt:lpstr>Wingdings 3</vt:lpstr>
      <vt:lpstr>Facet</vt:lpstr>
      <vt:lpstr>Intro to JavaScript Tooling in Visual Studio Code</vt:lpstr>
      <vt:lpstr>About me and this talk</vt:lpstr>
      <vt:lpstr>About VS Code</vt:lpstr>
      <vt:lpstr>A Quick Tour of the Editor</vt:lpstr>
      <vt:lpstr>Demo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&amp; JS Task Automation Made Easy with Gulp</dc:title>
  <dc:creator>Scott Addie</dc:creator>
  <cp:lastModifiedBy>Scott Addie</cp:lastModifiedBy>
  <cp:revision>339</cp:revision>
  <dcterms:created xsi:type="dcterms:W3CDTF">2015-07-01T00:55:22Z</dcterms:created>
  <dcterms:modified xsi:type="dcterms:W3CDTF">2015-11-06T19:23:35Z</dcterms:modified>
</cp:coreProperties>
</file>