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47" r:id="rId4"/>
    <p:sldId id="322" r:id="rId5"/>
    <p:sldId id="342" r:id="rId6"/>
    <p:sldId id="328" r:id="rId7"/>
    <p:sldId id="330" r:id="rId8"/>
    <p:sldId id="323" r:id="rId9"/>
    <p:sldId id="337" r:id="rId10"/>
    <p:sldId id="348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5" r:id="rId19"/>
    <p:sldId id="341" r:id="rId20"/>
    <p:sldId id="346" r:id="rId21"/>
    <p:sldId id="331" r:id="rId22"/>
    <p:sldId id="33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51" autoAdjust="0"/>
  </p:normalViewPr>
  <p:slideViewPr>
    <p:cSldViewPr snapToGrid="0" showGuides="1">
      <p:cViewPr varScale="1">
        <p:scale>
          <a:sx n="64" d="100"/>
          <a:sy n="64" d="100"/>
        </p:scale>
        <p:origin x="1299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“SFLCC”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 – secrets stored as sequences of octets (8-bit bytes) w/ max. size of 25 </a:t>
            </a:r>
            <a:r>
              <a:rPr lang="en-US"/>
              <a:t>kbs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in 3.0+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6A075-B272-451A-AB2F-82967DAA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981</Words>
  <Application>Microsoft Office PowerPoint</Application>
  <PresentationFormat>Widescreen</PresentationFormat>
  <Paragraphs>237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143</cp:revision>
  <dcterms:created xsi:type="dcterms:W3CDTF">2018-09-01T03:50:04Z</dcterms:created>
  <dcterms:modified xsi:type="dcterms:W3CDTF">2019-04-13T13:44:36Z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