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58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3" d="100"/>
          <a:sy n="83" d="100"/>
        </p:scale>
        <p:origin x="53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</a:t>
            </a:r>
            <a:r>
              <a:rPr lang="en-US" strike="sngStrike" dirty="0"/>
              <a:t>recap</a:t>
            </a:r>
            <a:r>
              <a:rPr lang="en-US" dirty="0"/>
              <a:t> nightmare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4436</TotalTime>
  <Words>555</Words>
  <Application>Microsoft Office PowerPoint</Application>
  <PresentationFormat>Widescreen</PresentationFormat>
  <Paragraphs>141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 nightmare</vt:lpstr>
      <vt:lpstr>WebHost / Startup simplification</vt:lpstr>
      <vt:lpstr>DEMO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1003</cp:revision>
  <dcterms:created xsi:type="dcterms:W3CDTF">2016-07-13T16:00:36Z</dcterms:created>
  <dcterms:modified xsi:type="dcterms:W3CDTF">2017-10-16T11:57:13Z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