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64" r:id="rId4"/>
  </p:sldMasterIdLst>
  <p:notesMasterIdLst>
    <p:notesMasterId r:id="rId14"/>
  </p:notesMasterIdLst>
  <p:handoutMasterIdLst>
    <p:handoutMasterId r:id="rId15"/>
  </p:handoutMasterIdLst>
  <p:sldIdLst>
    <p:sldId id="3782" r:id="rId5"/>
    <p:sldId id="3772" r:id="rId6"/>
    <p:sldId id="3778" r:id="rId7"/>
    <p:sldId id="3780" r:id="rId8"/>
    <p:sldId id="3779" r:id="rId9"/>
    <p:sldId id="3774" r:id="rId10"/>
    <p:sldId id="3775" r:id="rId11"/>
    <p:sldId id="3776" r:id="rId12"/>
    <p:sldId id="326" r:id="rId13"/>
  </p:sldIdLst>
  <p:sldSz cx="12436475" cy="6994525"/>
  <p:notesSz cx="6858000" cy="9144000"/>
  <p:defaultTextStyle>
    <a:defPPr>
      <a:defRPr lang="en-US"/>
    </a:defPPr>
    <a:lvl1pPr marL="0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1pPr>
    <a:lvl2pPr marL="466344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2pPr>
    <a:lvl3pPr marL="932688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3pPr>
    <a:lvl4pPr marL="1399032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4pPr>
    <a:lvl5pPr marL="1865376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5pPr>
    <a:lvl6pPr marL="2331720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6pPr>
    <a:lvl7pPr marL="2798064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7pPr>
    <a:lvl8pPr marL="3264408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8pPr>
    <a:lvl9pPr marL="3730752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2CC52222-EEFB-42B6-90E5-8E2490915D26}">
          <p14:sldIdLst>
            <p14:sldId id="3782"/>
            <p14:sldId id="3772"/>
            <p14:sldId id="3778"/>
            <p14:sldId id="3780"/>
            <p14:sldId id="3779"/>
            <p14:sldId id="3774"/>
            <p14:sldId id="3775"/>
            <p14:sldId id="3776"/>
            <p14:sldId id="326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ayne Meyer" initials="WM" lastIdx="4" clrIdx="0">
    <p:extLst/>
  </p:cmAuthor>
  <p:cmAuthor id="2" name="Nicolette Sharp (Prime 8)" initials="NS(8" lastIdx="4" clrIdx="1">
    <p:extLst/>
  </p:cmAuthor>
  <p:cmAuthor id="3" name="Sam Guckenheimer" initials="SG" lastIdx="2" clrIdx="2">
    <p:extLst>
      <p:ext uri="{19B8F6BF-5375-455C-9EA6-DF929625EA0E}">
        <p15:presenceInfo xmlns:p15="http://schemas.microsoft.com/office/powerpoint/2012/main" userId="S::samgu@microsoft.com::15ff1f82-b3d1-450b-8bfc-848e5572c8a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737373"/>
    <a:srgbClr val="008272"/>
    <a:srgbClr val="EAEAEA"/>
    <a:srgbClr val="0078D7"/>
    <a:srgbClr val="2560E0"/>
    <a:srgbClr val="CB2E6D"/>
    <a:srgbClr val="854CC7"/>
    <a:srgbClr val="D83B01"/>
    <a:srgbClr val="00B2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3251" autoAdjust="0"/>
  </p:normalViewPr>
  <p:slideViewPr>
    <p:cSldViewPr snapToGrid="0">
      <p:cViewPr>
        <p:scale>
          <a:sx n="70" d="100"/>
          <a:sy n="70" d="100"/>
        </p:scale>
        <p:origin x="1374" y="49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BB4DFFC-B4E7-AD45-ACE5-CDFAB404B05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05138" cy="4619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1C4A65-5704-E546-A247-3E2210C03FB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27475" y="0"/>
            <a:ext cx="3005138" cy="4619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750920-92A4-224B-9AE0-2C8C93DBE13A}" type="datetimeFigureOut">
              <a:rPr lang="en-US" smtClean="0"/>
              <a:t>10/5/2018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6685E3-1FEC-754E-BA37-188D6CA3EA4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758238"/>
            <a:ext cx="3005138" cy="4619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6ADD2A-87F8-4D4B-B9A4-FF486268313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927475" y="8758238"/>
            <a:ext cx="3005138" cy="4619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DF1726-3F9B-AA43-AF69-3C84FCFF3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2262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04820" cy="462611"/>
          </a:xfrm>
          <a:prstGeom prst="rect">
            <a:avLst/>
          </a:prstGeom>
        </p:spPr>
        <p:txBody>
          <a:bodyPr vert="horz" lIns="92309" tIns="46154" rIns="92309" bIns="4615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27775" y="0"/>
            <a:ext cx="3004820" cy="462611"/>
          </a:xfrm>
          <a:prstGeom prst="rect">
            <a:avLst/>
          </a:prstGeom>
        </p:spPr>
        <p:txBody>
          <a:bodyPr vert="horz" lIns="92309" tIns="46154" rIns="92309" bIns="46154" rtlCol="0"/>
          <a:lstStyle>
            <a:lvl1pPr algn="r">
              <a:defRPr sz="1200"/>
            </a:lvl1pPr>
          </a:lstStyle>
          <a:p>
            <a:fld id="{68BF023B-10D3-4BAF-A407-4B4ABDDCF7DA}" type="datetimeFigureOut">
              <a:rPr lang="en-US" smtClean="0"/>
              <a:t>10/5/2018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01675" y="1152525"/>
            <a:ext cx="5530850" cy="31115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309" tIns="46154" rIns="92309" bIns="4615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3420" y="4437221"/>
            <a:ext cx="5547360" cy="3630454"/>
          </a:xfrm>
          <a:prstGeom prst="rect">
            <a:avLst/>
          </a:prstGeom>
        </p:spPr>
        <p:txBody>
          <a:bodyPr vert="horz" lIns="92309" tIns="46154" rIns="92309" bIns="4615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57590"/>
            <a:ext cx="3004820" cy="462610"/>
          </a:xfrm>
          <a:prstGeom prst="rect">
            <a:avLst/>
          </a:prstGeom>
        </p:spPr>
        <p:txBody>
          <a:bodyPr vert="horz" lIns="92309" tIns="46154" rIns="92309" bIns="4615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27775" y="8757590"/>
            <a:ext cx="3004820" cy="462610"/>
          </a:xfrm>
          <a:prstGeom prst="rect">
            <a:avLst/>
          </a:prstGeom>
        </p:spPr>
        <p:txBody>
          <a:bodyPr vert="horz" lIns="92309" tIns="46154" rIns="92309" bIns="46154" rtlCol="0" anchor="b"/>
          <a:lstStyle>
            <a:lvl1pPr algn="r">
              <a:defRPr sz="1200"/>
            </a:lvl1pPr>
          </a:lstStyle>
          <a:p>
            <a:fld id="{3D7B9D4F-5F19-438C-92E8-037C6AE8F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8431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32688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1pPr>
    <a:lvl2pPr marL="466344" algn="l" defTabSz="932688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2pPr>
    <a:lvl3pPr marL="932688" algn="l" defTabSz="932688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3pPr>
    <a:lvl4pPr marL="1399032" algn="l" defTabSz="932688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4pPr>
    <a:lvl5pPr marL="1865376" algn="l" defTabSz="932688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5pPr>
    <a:lvl6pPr marL="2331720" algn="l" defTabSz="932688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6pPr>
    <a:lvl7pPr marL="2798064" algn="l" defTabSz="932688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7pPr>
    <a:lvl8pPr marL="3264408" algn="l" defTabSz="932688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8pPr>
    <a:lvl9pPr marL="3730752" algn="l" defTabSz="932688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en-US" dirty="0"/>
              <a:t>Inclusion in 2.1</a:t>
            </a:r>
          </a:p>
          <a:p>
            <a:pPr marL="285750" indent="-285750">
              <a:buFontTx/>
              <a:buChar char="-"/>
            </a:pPr>
            <a:r>
              <a:rPr lang="en-US" dirty="0"/>
              <a:t>Data typically pushed from server to clients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SignalR</a:t>
            </a:r>
            <a:r>
              <a:rPr lang="en-US" dirty="0"/>
              <a:t> connection:</a:t>
            </a:r>
          </a:p>
          <a:p>
            <a:pPr marL="752094" lvl="1" indent="-285750">
              <a:buFontTx/>
              <a:buChar char="-"/>
            </a:pPr>
            <a:r>
              <a:rPr lang="en-US" dirty="0" err="1"/>
              <a:t>WebSockets</a:t>
            </a:r>
            <a:endParaRPr lang="en-US" dirty="0"/>
          </a:p>
          <a:p>
            <a:pPr marL="752094" lvl="1" indent="-285750">
              <a:buFontTx/>
              <a:buChar char="-"/>
            </a:pPr>
            <a:r>
              <a:rPr lang="en-US" dirty="0"/>
              <a:t>Server-sent Events</a:t>
            </a:r>
          </a:p>
          <a:p>
            <a:pPr marL="752094" lvl="1" indent="-285750">
              <a:buFontTx/>
              <a:buChar char="-"/>
            </a:pPr>
            <a:r>
              <a:rPr lang="en-US" dirty="0"/>
              <a:t>Long Polling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7B9D4F-5F19-438C-92E8-037C6AE8F87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8777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en-US" dirty="0"/>
              <a:t>Like kids asking “Are we there yet?”</a:t>
            </a:r>
          </a:p>
          <a:p>
            <a:pPr marL="285750" indent="-285750">
              <a:buFontTx/>
              <a:buChar char="-"/>
            </a:pPr>
            <a:r>
              <a:rPr lang="en-US" dirty="0"/>
              <a:t>Reduces chattiness and network congestion</a:t>
            </a:r>
          </a:p>
          <a:p>
            <a:pPr marL="285750" indent="-285750">
              <a:buFontTx/>
              <a:buChar char="-"/>
            </a:pPr>
            <a:r>
              <a:rPr lang="en-US" dirty="0"/>
              <a:t>Without </a:t>
            </a:r>
            <a:r>
              <a:rPr lang="en-US" dirty="0" err="1"/>
              <a:t>WebSockets</a:t>
            </a:r>
            <a:r>
              <a:rPr lang="en-US" dirty="0"/>
              <a:t>, there’s no way for a server to send an unsolicited message.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7B9D4F-5F19-438C-92E8-037C6AE8F87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4706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Hub registration in </a:t>
            </a:r>
            <a:r>
              <a:rPr lang="en-US" dirty="0" err="1"/>
              <a:t>Startup.Configure</a:t>
            </a:r>
            <a:endParaRPr lang="en-US" dirty="0"/>
          </a:p>
          <a:p>
            <a:r>
              <a:rPr lang="en-US" dirty="0"/>
              <a:t>- Strongly typed Hubs avoid magic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7B9D4F-5F19-438C-92E8-037C6AE8F87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7933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UI support for </a:t>
            </a:r>
            <a:r>
              <a:rPr lang="en-US" dirty="0" err="1"/>
              <a:t>LibMan</a:t>
            </a:r>
            <a:r>
              <a:rPr lang="en-US" dirty="0"/>
              <a:t> as of VS 2017 15.8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7B9D4F-5F19-438C-92E8-037C6AE8F87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6792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SQL Server not an option, as it as in ASP.NET 4.x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7B9D4F-5F19-438C-92E8-037C6AE8F87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5829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7B9D4F-5F19-438C-92E8-037C6AE8F87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8226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717977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jp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jp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 blue">
    <p:bg>
      <p:bgPr>
        <a:solidFill>
          <a:srgbClr val="02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8E73B716-5AC1-4E6F-99C0-F195B0C587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3523" y="2590884"/>
            <a:ext cx="7054558" cy="1828800"/>
          </a:xfrm>
          <a:noFill/>
        </p:spPr>
        <p:txBody>
          <a:bodyPr lIns="0" tIns="0" rIns="0" bIns="182880" anchor="b" anchorCtr="0"/>
          <a:lstStyle>
            <a:lvl1pPr>
              <a:defRPr sz="5400" strike="noStrike" spc="-150" baseline="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Azure DevOps</a:t>
            </a:r>
            <a:br>
              <a:rPr lang="en-US" dirty="0"/>
            </a:br>
            <a:r>
              <a:rPr lang="en-US" dirty="0"/>
              <a:t>title or event name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E78FD896-9F6B-4251-9F12-35FEF1AF740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43523" y="4429278"/>
            <a:ext cx="7054558" cy="964256"/>
          </a:xfrm>
          <a:noFill/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spc="0" baseline="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Date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C1F9C5D-BBFD-AE42-A1D5-DA2C27C2E90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277" y="448056"/>
            <a:ext cx="1362456" cy="19406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D3B56DE-35B4-4011-AD7D-3475F2DB861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8050" y="2590884"/>
            <a:ext cx="5458946" cy="4270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7792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text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0A83EF54-F800-4521-AA68-2B27B0B561A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34975" y="1142881"/>
            <a:ext cx="11567160" cy="830997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None/>
              <a:defRPr sz="1800" b="0" i="0">
                <a:solidFill>
                  <a:srgbClr val="000000"/>
                </a:solidFill>
                <a:latin typeface="+mn-lt"/>
              </a:defRPr>
            </a:lvl1pPr>
            <a:lvl2pPr marL="228600" indent="0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None/>
              <a:defRPr sz="1800">
                <a:solidFill>
                  <a:srgbClr val="000000"/>
                </a:solidFill>
              </a:defRPr>
            </a:lvl2pPr>
            <a:lvl3pPr marL="457200" indent="0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None/>
              <a:defRPr sz="1400">
                <a:solidFill>
                  <a:srgbClr val="000000"/>
                </a:solidFill>
              </a:defRPr>
            </a:lvl3pPr>
            <a:lvl4pPr marL="685800" indent="0">
              <a:spcBef>
                <a:spcPts val="0"/>
              </a:spcBef>
              <a:spcAft>
                <a:spcPts val="1300"/>
              </a:spcAft>
              <a:buNone/>
              <a:defRPr sz="2000"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Segoe Regular 18.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Duis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r>
              <a:rPr lang="en-US"/>
              <a:t> </a:t>
            </a:r>
            <a:r>
              <a:rPr lang="en-US" err="1"/>
              <a:t>cillum</a:t>
            </a:r>
            <a:r>
              <a:rPr lang="en-US"/>
              <a:t>.</a:t>
            </a:r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AE6F3ED0-7F59-40C0-BDE3-5E04439997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4975" y="227014"/>
            <a:ext cx="11563350" cy="754061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Three column text layout (with bullets)</a:t>
            </a: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6849D465-70FF-451A-8BED-41C7ADC6306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34975" y="2356845"/>
            <a:ext cx="3703320" cy="265430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None/>
              <a:defRPr sz="1400" b="1">
                <a:solidFill>
                  <a:schemeClr val="tx2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Subhead title Segoe UI Regular bold 14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/>
              <a:t>Body copy Segoe Regular 14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endParaRPr lang="en-US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endParaRPr lang="en-US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 magna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endParaRPr lang="en-US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/>
              <a:t>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endParaRPr lang="en-US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Duis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endParaRPr lang="en-US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/>
              <a:t>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endParaRPr lang="en-US"/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2FCB46-ABD2-4E30-8117-D04A4847253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67211" y="2356845"/>
            <a:ext cx="3695700" cy="265430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None/>
              <a:defRPr sz="1400" b="1">
                <a:solidFill>
                  <a:schemeClr val="tx2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Subhead title Segoe UI Regular bold 14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/>
              <a:t>Body copy Segoe Regular 14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endParaRPr lang="en-US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endParaRPr lang="en-US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 magna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endParaRPr lang="en-US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/>
              <a:t>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endParaRPr lang="en-US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Duis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endParaRPr lang="en-US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/>
              <a:t>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endParaRPr lang="en-US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36529D97-59E4-4F82-95B3-25E40D5A28F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89926" y="2356844"/>
            <a:ext cx="3703320" cy="2663803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None/>
              <a:defRPr sz="1400" b="1">
                <a:solidFill>
                  <a:schemeClr val="tx2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Subhead title Segoe UI Regular bold 14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/>
              <a:t>Body copy Segoe Regular 14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endParaRPr lang="en-US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endParaRPr lang="en-US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 magna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endParaRPr lang="en-US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/>
              <a:t>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endParaRPr lang="en-US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Duis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endParaRPr lang="en-US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/>
              <a:t>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377236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0A83EF54-F800-4521-AA68-2B27B0B561A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6087" y="1137076"/>
            <a:ext cx="11567160" cy="830997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None/>
              <a:defRPr sz="1800" b="0" i="0">
                <a:solidFill>
                  <a:srgbClr val="000000"/>
                </a:solidFill>
                <a:latin typeface="+mn-lt"/>
              </a:defRPr>
            </a:lvl1pPr>
            <a:lvl2pPr marL="228600" indent="0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None/>
              <a:defRPr sz="1800">
                <a:solidFill>
                  <a:srgbClr val="000000"/>
                </a:solidFill>
              </a:defRPr>
            </a:lvl2pPr>
            <a:lvl3pPr marL="457200" indent="0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None/>
              <a:defRPr sz="1400">
                <a:solidFill>
                  <a:srgbClr val="000000"/>
                </a:solidFill>
              </a:defRPr>
            </a:lvl3pPr>
            <a:lvl4pPr marL="685800" indent="0">
              <a:spcBef>
                <a:spcPts val="0"/>
              </a:spcBef>
              <a:spcAft>
                <a:spcPts val="1300"/>
              </a:spcAft>
              <a:buNone/>
              <a:defRPr sz="2000"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Segoe Regular 18.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Duis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r>
              <a:rPr lang="en-US"/>
              <a:t> </a:t>
            </a:r>
            <a:r>
              <a:rPr lang="en-US" err="1"/>
              <a:t>cillum</a:t>
            </a:r>
            <a:r>
              <a:rPr lang="en-US"/>
              <a:t>.</a:t>
            </a:r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AE6F3ED0-7F59-40C0-BDE3-5E04439997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4975" y="225109"/>
            <a:ext cx="11563350" cy="754061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Two column text layout</a:t>
            </a: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6849D465-70FF-451A-8BED-41C7ADC6306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34974" y="2359341"/>
            <a:ext cx="5667375" cy="265430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None/>
              <a:defRPr sz="1400" b="1">
                <a:solidFill>
                  <a:schemeClr val="tx2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Paragraph title Segoe UI Regular bold 14</a:t>
            </a:r>
          </a:p>
          <a:p>
            <a:pPr lvl="1"/>
            <a:r>
              <a:rPr lang="en-US"/>
              <a:t>Body copy Segoe Regular 14.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Duis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r>
              <a:rPr lang="en-US"/>
              <a:t> </a:t>
            </a:r>
            <a:r>
              <a:rPr lang="en-US" err="1"/>
              <a:t>cillum</a:t>
            </a:r>
            <a:r>
              <a:rPr lang="en-US"/>
              <a:t> dolore </a:t>
            </a:r>
            <a:r>
              <a:rPr lang="en-US" err="1"/>
              <a:t>eu</a:t>
            </a:r>
            <a:r>
              <a:rPr lang="en-US"/>
              <a:t> </a:t>
            </a:r>
            <a:r>
              <a:rPr lang="en-US" err="1"/>
              <a:t>fugiat</a:t>
            </a:r>
            <a:r>
              <a:rPr lang="en-US"/>
              <a:t> </a:t>
            </a:r>
            <a:r>
              <a:rPr lang="en-US" err="1"/>
              <a:t>nulla</a:t>
            </a:r>
            <a:r>
              <a:rPr lang="en-US"/>
              <a:t> </a:t>
            </a:r>
            <a:r>
              <a:rPr lang="en-US" err="1"/>
              <a:t>pariatur</a:t>
            </a:r>
            <a:r>
              <a:rPr lang="en-US"/>
              <a:t>. </a:t>
            </a:r>
            <a:r>
              <a:rPr lang="en-US" err="1"/>
              <a:t>Excepteur</a:t>
            </a:r>
            <a:r>
              <a:rPr lang="en-US"/>
              <a:t> </a:t>
            </a:r>
            <a:r>
              <a:rPr lang="en-US" err="1"/>
              <a:t>sint</a:t>
            </a:r>
            <a:r>
              <a:rPr lang="en-US"/>
              <a:t> </a:t>
            </a:r>
            <a:r>
              <a:rPr lang="en-US" err="1"/>
              <a:t>occaecat</a:t>
            </a:r>
            <a:r>
              <a:rPr lang="en-US"/>
              <a:t> </a:t>
            </a:r>
            <a:r>
              <a:rPr lang="en-US" err="1"/>
              <a:t>cupidatat</a:t>
            </a:r>
            <a:r>
              <a:rPr lang="en-US"/>
              <a:t> non </a:t>
            </a:r>
            <a:r>
              <a:rPr lang="en-US" err="1"/>
              <a:t>proident</a:t>
            </a:r>
            <a:r>
              <a:rPr lang="en-US"/>
              <a:t>, </a:t>
            </a:r>
            <a:r>
              <a:rPr lang="en-US" err="1"/>
              <a:t>sunt</a:t>
            </a:r>
            <a:r>
              <a:rPr lang="en-US"/>
              <a:t> in culpa qui </a:t>
            </a:r>
            <a:r>
              <a:rPr lang="en-US" err="1"/>
              <a:t>officia</a:t>
            </a:r>
            <a:r>
              <a:rPr lang="en-US"/>
              <a:t> </a:t>
            </a:r>
            <a:r>
              <a:rPr lang="en-US" err="1"/>
              <a:t>deserunt</a:t>
            </a:r>
            <a:r>
              <a:rPr lang="en-US"/>
              <a:t> </a:t>
            </a:r>
            <a:r>
              <a:rPr lang="en-US" err="1"/>
              <a:t>mollit</a:t>
            </a:r>
            <a:r>
              <a:rPr lang="en-US"/>
              <a:t> </a:t>
            </a:r>
            <a:r>
              <a:rPr lang="en-US" err="1"/>
              <a:t>anim</a:t>
            </a:r>
            <a:r>
              <a:rPr lang="en-US"/>
              <a:t> id </a:t>
            </a: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laborum</a:t>
            </a:r>
            <a:r>
              <a:rPr lang="en-US"/>
              <a:t>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Duis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 </a:t>
            </a:r>
            <a:r>
              <a:rPr lang="en-US" err="1"/>
              <a:t>reprehenderit</a:t>
            </a:r>
            <a:r>
              <a:rPr lang="en-US"/>
              <a:t> in. 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36529D97-59E4-4F82-95B3-25E40D5A28F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334127" y="2359342"/>
            <a:ext cx="5659119" cy="2654300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None/>
              <a:defRPr sz="1400" b="1">
                <a:solidFill>
                  <a:schemeClr val="tx2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Paragraph title Segoe UI Regular bold 14</a:t>
            </a:r>
          </a:p>
          <a:p>
            <a:pPr lvl="1"/>
            <a:r>
              <a:rPr lang="en-US"/>
              <a:t>Body copy Segoe Regular 14.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Duis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r>
              <a:rPr lang="en-US"/>
              <a:t> </a:t>
            </a:r>
            <a:r>
              <a:rPr lang="en-US" err="1"/>
              <a:t>cillum</a:t>
            </a:r>
            <a:r>
              <a:rPr lang="en-US"/>
              <a:t> dolore </a:t>
            </a:r>
            <a:r>
              <a:rPr lang="en-US" err="1"/>
              <a:t>eu</a:t>
            </a:r>
            <a:r>
              <a:rPr lang="en-US"/>
              <a:t> </a:t>
            </a:r>
            <a:r>
              <a:rPr lang="en-US" err="1"/>
              <a:t>fugiat</a:t>
            </a:r>
            <a:r>
              <a:rPr lang="en-US"/>
              <a:t> </a:t>
            </a:r>
            <a:r>
              <a:rPr lang="en-US" err="1"/>
              <a:t>nulla</a:t>
            </a:r>
            <a:r>
              <a:rPr lang="en-US"/>
              <a:t> </a:t>
            </a:r>
            <a:r>
              <a:rPr lang="en-US" err="1"/>
              <a:t>pariatur</a:t>
            </a:r>
            <a:r>
              <a:rPr lang="en-US"/>
              <a:t>. </a:t>
            </a:r>
            <a:r>
              <a:rPr lang="en-US" err="1"/>
              <a:t>Excepteur</a:t>
            </a:r>
            <a:r>
              <a:rPr lang="en-US"/>
              <a:t> </a:t>
            </a:r>
            <a:r>
              <a:rPr lang="en-US" err="1"/>
              <a:t>sint</a:t>
            </a:r>
            <a:r>
              <a:rPr lang="en-US"/>
              <a:t> </a:t>
            </a:r>
            <a:r>
              <a:rPr lang="en-US" err="1"/>
              <a:t>occaecat</a:t>
            </a:r>
            <a:r>
              <a:rPr lang="en-US"/>
              <a:t> </a:t>
            </a:r>
            <a:r>
              <a:rPr lang="en-US" err="1"/>
              <a:t>cupidatat</a:t>
            </a:r>
            <a:r>
              <a:rPr lang="en-US"/>
              <a:t> non </a:t>
            </a:r>
            <a:r>
              <a:rPr lang="en-US" err="1"/>
              <a:t>proident</a:t>
            </a:r>
            <a:r>
              <a:rPr lang="en-US"/>
              <a:t>, </a:t>
            </a:r>
            <a:r>
              <a:rPr lang="en-US" err="1"/>
              <a:t>sunt</a:t>
            </a:r>
            <a:r>
              <a:rPr lang="en-US"/>
              <a:t> in culpa qui </a:t>
            </a:r>
            <a:r>
              <a:rPr lang="en-US" err="1"/>
              <a:t>officia</a:t>
            </a:r>
            <a:r>
              <a:rPr lang="en-US"/>
              <a:t> </a:t>
            </a:r>
            <a:r>
              <a:rPr lang="en-US" err="1"/>
              <a:t>deserunt</a:t>
            </a:r>
            <a:r>
              <a:rPr lang="en-US"/>
              <a:t> </a:t>
            </a:r>
            <a:r>
              <a:rPr lang="en-US" err="1"/>
              <a:t>mollit</a:t>
            </a:r>
            <a:r>
              <a:rPr lang="en-US"/>
              <a:t> </a:t>
            </a:r>
            <a:r>
              <a:rPr lang="en-US" err="1"/>
              <a:t>anim</a:t>
            </a:r>
            <a:r>
              <a:rPr lang="en-US"/>
              <a:t> id </a:t>
            </a: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laborum</a:t>
            </a:r>
            <a:r>
              <a:rPr lang="en-US"/>
              <a:t>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Duis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 </a:t>
            </a:r>
            <a:r>
              <a:rPr lang="en-US" err="1"/>
              <a:t>reprehenderit</a:t>
            </a:r>
            <a:r>
              <a:rPr lang="en-US"/>
              <a:t> in. </a:t>
            </a:r>
          </a:p>
        </p:txBody>
      </p:sp>
    </p:spTree>
    <p:extLst>
      <p:ext uri="{BB962C8B-B14F-4D97-AF65-F5344CB8AC3E}">
        <p14:creationId xmlns:p14="http://schemas.microsoft.com/office/powerpoint/2010/main" val="1630148186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text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0A83EF54-F800-4521-AA68-2B27B0B561A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6087" y="1137076"/>
            <a:ext cx="11567160" cy="830997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None/>
              <a:defRPr sz="1800" b="0" i="0">
                <a:solidFill>
                  <a:srgbClr val="000000"/>
                </a:solidFill>
                <a:latin typeface="+mn-lt"/>
              </a:defRPr>
            </a:lvl1pPr>
            <a:lvl2pPr marL="228600" indent="0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None/>
              <a:defRPr sz="1800">
                <a:solidFill>
                  <a:srgbClr val="000000"/>
                </a:solidFill>
              </a:defRPr>
            </a:lvl2pPr>
            <a:lvl3pPr marL="457200" indent="0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None/>
              <a:defRPr sz="1400">
                <a:solidFill>
                  <a:srgbClr val="000000"/>
                </a:solidFill>
              </a:defRPr>
            </a:lvl3pPr>
            <a:lvl4pPr marL="685800" indent="0">
              <a:spcBef>
                <a:spcPts val="0"/>
              </a:spcBef>
              <a:spcAft>
                <a:spcPts val="1300"/>
              </a:spcAft>
              <a:buNone/>
              <a:defRPr sz="2000"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Segoe Regular 18.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Duis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r>
              <a:rPr lang="en-US"/>
              <a:t> </a:t>
            </a:r>
            <a:r>
              <a:rPr lang="en-US" err="1"/>
              <a:t>cillum</a:t>
            </a:r>
            <a:r>
              <a:rPr lang="en-US"/>
              <a:t>.</a:t>
            </a:r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AE6F3ED0-7F59-40C0-BDE3-5E04439997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4975" y="227014"/>
            <a:ext cx="11563350" cy="754061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Two column text layout (with bullets)</a:t>
            </a: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6849D465-70FF-451A-8BED-41C7ADC6306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34974" y="2359341"/>
            <a:ext cx="5667375" cy="2657138"/>
          </a:xfrm>
        </p:spPr>
        <p:txBody>
          <a:bodyPr lIns="0" tIns="0" rIns="0" bIns="0">
            <a:no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b="1">
                <a:solidFill>
                  <a:schemeClr val="tx2"/>
                </a:solidFill>
                <a:latin typeface="+mn-lt"/>
              </a:defRPr>
            </a:lvl1pPr>
            <a:lvl2pPr marL="285750" marR="0" indent="-28575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lang="en-US"/>
              <a:t>Subhead title Segoe UI Regular bold 14</a:t>
            </a:r>
          </a:p>
          <a:p>
            <a:pPr lvl="1"/>
            <a:r>
              <a:rPr lang="en-US"/>
              <a:t>Body copy Segoe Regular 14. </a:t>
            </a:r>
          </a:p>
          <a:p>
            <a:pPr lvl="1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</a:p>
          <a:p>
            <a:pPr lvl="1"/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 magna </a:t>
            </a:r>
            <a:r>
              <a:rPr lang="en-US" err="1"/>
              <a:t>aliqua</a:t>
            </a:r>
            <a:r>
              <a:rPr lang="en-US"/>
              <a:t> </a:t>
            </a:r>
          </a:p>
          <a:p>
            <a:pPr lvl="1"/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</a:t>
            </a:r>
          </a:p>
          <a:p>
            <a:pPr lvl="1"/>
            <a:r>
              <a:rPr lang="en-US"/>
              <a:t>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 </a:t>
            </a:r>
            <a:r>
              <a:rPr lang="en-US" err="1"/>
              <a:t>duis</a:t>
            </a:r>
            <a:r>
              <a:rPr lang="en-US"/>
              <a:t>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</a:t>
            </a:r>
          </a:p>
          <a:p>
            <a:pPr lvl="1"/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r>
              <a:rPr lang="en-US"/>
              <a:t> </a:t>
            </a:r>
            <a:r>
              <a:rPr lang="en-US" err="1"/>
              <a:t>cillum</a:t>
            </a:r>
            <a:r>
              <a:rPr lang="en-US"/>
              <a:t> dolore </a:t>
            </a:r>
            <a:r>
              <a:rPr lang="en-US" err="1"/>
              <a:t>eu</a:t>
            </a:r>
            <a:r>
              <a:rPr lang="en-US"/>
              <a:t> </a:t>
            </a:r>
            <a:r>
              <a:rPr lang="en-US" err="1"/>
              <a:t>fugiat</a:t>
            </a:r>
            <a:r>
              <a:rPr lang="en-US"/>
              <a:t> </a:t>
            </a:r>
            <a:r>
              <a:rPr lang="en-US" err="1"/>
              <a:t>nulla</a:t>
            </a:r>
            <a:endParaRPr lang="en-US"/>
          </a:p>
          <a:p>
            <a:pPr lvl="1"/>
            <a:r>
              <a:rPr lang="en-US" err="1"/>
              <a:t>Pariatur</a:t>
            </a:r>
            <a:r>
              <a:rPr lang="en-US"/>
              <a:t> </a:t>
            </a:r>
            <a:r>
              <a:rPr lang="en-US" err="1"/>
              <a:t>excepteur</a:t>
            </a:r>
            <a:r>
              <a:rPr lang="en-US"/>
              <a:t> </a:t>
            </a:r>
            <a:r>
              <a:rPr lang="en-US" err="1"/>
              <a:t>sint</a:t>
            </a:r>
            <a:r>
              <a:rPr lang="en-US"/>
              <a:t> </a:t>
            </a:r>
            <a:r>
              <a:rPr lang="en-US" err="1"/>
              <a:t>occaecat</a:t>
            </a:r>
            <a:r>
              <a:rPr lang="en-US"/>
              <a:t> </a:t>
            </a:r>
            <a:r>
              <a:rPr lang="en-US" err="1"/>
              <a:t>cupidatat</a:t>
            </a:r>
            <a:r>
              <a:rPr lang="en-US"/>
              <a:t> non </a:t>
            </a:r>
            <a:r>
              <a:rPr lang="en-US" err="1"/>
              <a:t>proident</a:t>
            </a:r>
            <a:r>
              <a:rPr lang="en-US"/>
              <a:t>, </a:t>
            </a:r>
            <a:r>
              <a:rPr lang="en-US" err="1"/>
              <a:t>sunt</a:t>
            </a:r>
            <a:r>
              <a:rPr lang="en-US"/>
              <a:t> in</a:t>
            </a:r>
          </a:p>
          <a:p>
            <a:pPr lvl="1"/>
            <a:r>
              <a:rPr lang="en-US"/>
              <a:t>Qui </a:t>
            </a:r>
            <a:r>
              <a:rPr lang="en-US" err="1"/>
              <a:t>officia</a:t>
            </a:r>
            <a:r>
              <a:rPr lang="en-US"/>
              <a:t> </a:t>
            </a:r>
            <a:r>
              <a:rPr lang="en-US" err="1"/>
              <a:t>deserunt</a:t>
            </a:r>
            <a:r>
              <a:rPr lang="en-US"/>
              <a:t> </a:t>
            </a:r>
            <a:r>
              <a:rPr lang="en-US" err="1"/>
              <a:t>mollit</a:t>
            </a:r>
            <a:r>
              <a:rPr lang="en-US"/>
              <a:t> </a:t>
            </a:r>
            <a:r>
              <a:rPr lang="en-US" err="1"/>
              <a:t>anim</a:t>
            </a:r>
            <a:r>
              <a:rPr lang="en-US"/>
              <a:t> id </a:t>
            </a: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laborum</a:t>
            </a:r>
            <a:r>
              <a:rPr lang="en-US"/>
              <a:t> lorem ipsum dolor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36529D97-59E4-4F82-95B3-25E40D5A28F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334127" y="2359342"/>
            <a:ext cx="5659119" cy="2657137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None/>
              <a:defRPr sz="1400" b="1">
                <a:solidFill>
                  <a:schemeClr val="tx2"/>
                </a:solidFill>
                <a:latin typeface="+mn-lt"/>
              </a:defRPr>
            </a:lvl1pPr>
            <a:lvl2pPr marL="285750" marR="0" indent="-28575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Subhead title Segoe UI Regular bold 14</a:t>
            </a:r>
          </a:p>
          <a:p>
            <a:pPr lvl="1"/>
            <a:r>
              <a:rPr lang="en-US"/>
              <a:t>Body copy Segoe Regular 14. </a:t>
            </a:r>
          </a:p>
          <a:p>
            <a:pPr lvl="1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</a:p>
          <a:p>
            <a:pPr lvl="1"/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 magna </a:t>
            </a:r>
            <a:r>
              <a:rPr lang="en-US" err="1"/>
              <a:t>aliqua</a:t>
            </a:r>
            <a:r>
              <a:rPr lang="en-US"/>
              <a:t> </a:t>
            </a:r>
          </a:p>
          <a:p>
            <a:pPr lvl="1"/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</a:t>
            </a:r>
          </a:p>
          <a:p>
            <a:pPr lvl="1"/>
            <a:r>
              <a:rPr lang="en-US"/>
              <a:t>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 </a:t>
            </a:r>
            <a:r>
              <a:rPr lang="en-US" err="1"/>
              <a:t>duis</a:t>
            </a:r>
            <a:r>
              <a:rPr lang="en-US"/>
              <a:t>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</a:t>
            </a:r>
          </a:p>
          <a:p>
            <a:pPr lvl="1"/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r>
              <a:rPr lang="en-US"/>
              <a:t> </a:t>
            </a:r>
            <a:r>
              <a:rPr lang="en-US" err="1"/>
              <a:t>cillum</a:t>
            </a:r>
            <a:r>
              <a:rPr lang="en-US"/>
              <a:t> dolore </a:t>
            </a:r>
            <a:r>
              <a:rPr lang="en-US" err="1"/>
              <a:t>eu</a:t>
            </a:r>
            <a:r>
              <a:rPr lang="en-US"/>
              <a:t> </a:t>
            </a:r>
            <a:r>
              <a:rPr lang="en-US" err="1"/>
              <a:t>fugiat</a:t>
            </a:r>
            <a:r>
              <a:rPr lang="en-US"/>
              <a:t> </a:t>
            </a:r>
            <a:r>
              <a:rPr lang="en-US" err="1"/>
              <a:t>nulla</a:t>
            </a:r>
            <a:endParaRPr lang="en-US"/>
          </a:p>
          <a:p>
            <a:pPr lvl="1"/>
            <a:r>
              <a:rPr lang="en-US" err="1"/>
              <a:t>Pariatur</a:t>
            </a:r>
            <a:r>
              <a:rPr lang="en-US"/>
              <a:t> </a:t>
            </a:r>
            <a:r>
              <a:rPr lang="en-US" err="1"/>
              <a:t>excepteur</a:t>
            </a:r>
            <a:r>
              <a:rPr lang="en-US"/>
              <a:t> </a:t>
            </a:r>
            <a:r>
              <a:rPr lang="en-US" err="1"/>
              <a:t>sint</a:t>
            </a:r>
            <a:r>
              <a:rPr lang="en-US"/>
              <a:t> </a:t>
            </a:r>
            <a:r>
              <a:rPr lang="en-US" err="1"/>
              <a:t>occaecat</a:t>
            </a:r>
            <a:r>
              <a:rPr lang="en-US"/>
              <a:t> </a:t>
            </a:r>
            <a:r>
              <a:rPr lang="en-US" err="1"/>
              <a:t>cupidatat</a:t>
            </a:r>
            <a:r>
              <a:rPr lang="en-US"/>
              <a:t> non </a:t>
            </a:r>
            <a:r>
              <a:rPr lang="en-US" err="1"/>
              <a:t>proident</a:t>
            </a:r>
            <a:r>
              <a:rPr lang="en-US"/>
              <a:t>, </a:t>
            </a:r>
            <a:r>
              <a:rPr lang="en-US" err="1"/>
              <a:t>sunt</a:t>
            </a:r>
            <a:r>
              <a:rPr lang="en-US"/>
              <a:t> in</a:t>
            </a:r>
          </a:p>
          <a:p>
            <a:pPr lvl="1"/>
            <a:r>
              <a:rPr lang="en-US"/>
              <a:t>Qui </a:t>
            </a:r>
            <a:r>
              <a:rPr lang="en-US" err="1"/>
              <a:t>officia</a:t>
            </a:r>
            <a:r>
              <a:rPr lang="en-US"/>
              <a:t> </a:t>
            </a:r>
            <a:r>
              <a:rPr lang="en-US" err="1"/>
              <a:t>deserunt</a:t>
            </a:r>
            <a:r>
              <a:rPr lang="en-US"/>
              <a:t> </a:t>
            </a:r>
            <a:r>
              <a:rPr lang="en-US" err="1"/>
              <a:t>mollit</a:t>
            </a:r>
            <a:r>
              <a:rPr lang="en-US"/>
              <a:t> </a:t>
            </a:r>
            <a:r>
              <a:rPr lang="en-US" err="1"/>
              <a:t>anim</a:t>
            </a:r>
            <a:r>
              <a:rPr lang="en-US"/>
              <a:t> id </a:t>
            </a: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laborum</a:t>
            </a:r>
            <a:r>
              <a:rPr lang="en-US"/>
              <a:t> lorem ipsum dolor</a:t>
            </a:r>
          </a:p>
        </p:txBody>
      </p:sp>
    </p:spTree>
    <p:extLst>
      <p:ext uri="{BB962C8B-B14F-4D97-AF65-F5344CB8AC3E}">
        <p14:creationId xmlns:p14="http://schemas.microsoft.com/office/powerpoint/2010/main" val="1429324018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 hasCustomPrompt="1"/>
          </p:nvPr>
        </p:nvSpPr>
        <p:spPr>
          <a:xfrm>
            <a:off x="434974" y="1203326"/>
            <a:ext cx="3705225" cy="2635250"/>
          </a:xfrm>
          <a:blipFill>
            <a:blip r:embed="rId2"/>
            <a:stretch>
              <a:fillRect/>
            </a:stretch>
          </a:blipFill>
        </p:spPr>
        <p:txBody>
          <a:bodyPr anchor="ctr">
            <a:noAutofit/>
          </a:bodyPr>
          <a:lstStyle>
            <a:lvl1pPr marL="0" indent="0" algn="ctr">
              <a:buNone/>
              <a:defRPr sz="1800" b="1">
                <a:solidFill>
                  <a:schemeClr val="bg2"/>
                </a:solidFill>
                <a:latin typeface="+mn-lt"/>
              </a:defRPr>
            </a:lvl1pPr>
          </a:lstStyle>
          <a:p>
            <a:r>
              <a:rPr lang="en-US"/>
              <a:t>Drop photo here</a:t>
            </a:r>
          </a:p>
        </p:txBody>
      </p:sp>
      <p:sp>
        <p:nvSpPr>
          <p:cNvPr id="12" name="Picture Placeholder 10"/>
          <p:cNvSpPr>
            <a:spLocks noGrp="1"/>
          </p:cNvSpPr>
          <p:nvPr>
            <p:ph type="pic" sz="quarter" idx="15" hasCustomPrompt="1"/>
          </p:nvPr>
        </p:nvSpPr>
        <p:spPr>
          <a:xfrm>
            <a:off x="4367214" y="1203326"/>
            <a:ext cx="3695700" cy="2635250"/>
          </a:xfrm>
          <a:blipFill>
            <a:blip r:embed="rId3"/>
            <a:stretch>
              <a:fillRect/>
            </a:stretch>
          </a:blipFill>
        </p:spPr>
        <p:txBody>
          <a:bodyPr anchor="ctr">
            <a:noAutofit/>
          </a:bodyPr>
          <a:lstStyle>
            <a:lvl1pPr marL="0" indent="0" algn="ctr">
              <a:buNone/>
              <a:defRPr sz="1800" b="1">
                <a:solidFill>
                  <a:schemeClr val="bg2"/>
                </a:solidFill>
                <a:latin typeface="+mn-lt"/>
              </a:defRPr>
            </a:lvl1pPr>
          </a:lstStyle>
          <a:p>
            <a:r>
              <a:rPr lang="en-US"/>
              <a:t>Drop photo here</a:t>
            </a:r>
          </a:p>
        </p:txBody>
      </p:sp>
      <p:sp>
        <p:nvSpPr>
          <p:cNvPr id="13" name="Picture Placeholder 10"/>
          <p:cNvSpPr>
            <a:spLocks noGrp="1"/>
          </p:cNvSpPr>
          <p:nvPr>
            <p:ph type="pic" sz="quarter" idx="16" hasCustomPrompt="1"/>
          </p:nvPr>
        </p:nvSpPr>
        <p:spPr>
          <a:xfrm>
            <a:off x="8289925" y="1203325"/>
            <a:ext cx="3706871" cy="2635251"/>
          </a:xfrm>
          <a:blipFill>
            <a:blip r:embed="rId4"/>
            <a:stretch>
              <a:fillRect/>
            </a:stretch>
          </a:blipFill>
        </p:spPr>
        <p:txBody>
          <a:bodyPr anchor="ctr">
            <a:noAutofit/>
          </a:bodyPr>
          <a:lstStyle>
            <a:lvl1pPr marL="0" indent="0" algn="ctr">
              <a:buNone/>
              <a:defRPr sz="1800" b="1">
                <a:solidFill>
                  <a:schemeClr val="bg2"/>
                </a:solidFill>
                <a:latin typeface="+mn-lt"/>
              </a:defRPr>
            </a:lvl1pPr>
          </a:lstStyle>
          <a:p>
            <a:r>
              <a:rPr lang="en-US"/>
              <a:t>Drop photo here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34975" y="4065587"/>
            <a:ext cx="3703320" cy="1238251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None/>
              <a:defRPr sz="1400" b="1">
                <a:solidFill>
                  <a:schemeClr val="tx2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Paragraph title Segoe UI Regular bold 14</a:t>
            </a:r>
          </a:p>
          <a:p>
            <a:pPr lvl="1"/>
            <a:r>
              <a:rPr lang="en-US"/>
              <a:t>Body copy Segoe Regular 14.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minim. 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67211" y="4065587"/>
            <a:ext cx="3695700" cy="1238251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None/>
              <a:defRPr lang="en-US" sz="1400" b="1" kern="1200" spc="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Paragraph title Segoe UI Regular bold 14</a:t>
            </a:r>
          </a:p>
          <a:p>
            <a:pPr lvl="1"/>
            <a:r>
              <a:rPr lang="en-US"/>
              <a:t>Body copy Segoe Regular 14.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minim. 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289926" y="4065587"/>
            <a:ext cx="3703320" cy="1238251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None/>
              <a:defRPr lang="en-US" sz="1400" b="1" kern="1200" spc="0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Paragraph title Segoe UI Regular bold 14</a:t>
            </a:r>
          </a:p>
          <a:p>
            <a:pPr lvl="1"/>
            <a:r>
              <a:rPr lang="en-US"/>
              <a:t>Body copy Segoe Regular 14.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minim. </a:t>
            </a:r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54138D0E-FA08-493B-A3B5-1ED81872ADC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9896" y="227014"/>
            <a:ext cx="11563350" cy="754061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>
            <a:lvl1pPr>
              <a:defRPr/>
            </a:lvl1pPr>
          </a:lstStyle>
          <a:p>
            <a:r>
              <a:rPr lang="en-US"/>
              <a:t>Three column photo layout</a:t>
            </a:r>
          </a:p>
        </p:txBody>
      </p:sp>
    </p:spTree>
    <p:extLst>
      <p:ext uri="{BB962C8B-B14F-4D97-AF65-F5344CB8AC3E}">
        <p14:creationId xmlns:p14="http://schemas.microsoft.com/office/powerpoint/2010/main" val="1560323058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photo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 hasCustomPrompt="1"/>
          </p:nvPr>
        </p:nvSpPr>
        <p:spPr>
          <a:xfrm>
            <a:off x="434974" y="1203326"/>
            <a:ext cx="3705225" cy="2635250"/>
          </a:xfrm>
          <a:blipFill>
            <a:blip r:embed="rId2"/>
            <a:stretch>
              <a:fillRect/>
            </a:stretch>
          </a:blipFill>
        </p:spPr>
        <p:txBody>
          <a:bodyPr anchor="ctr">
            <a:noAutofit/>
          </a:bodyPr>
          <a:lstStyle>
            <a:lvl1pPr marL="0" indent="0" algn="ctr">
              <a:buNone/>
              <a:defRPr sz="1800" b="1">
                <a:solidFill>
                  <a:schemeClr val="bg2"/>
                </a:solidFill>
                <a:latin typeface="+mn-lt"/>
              </a:defRPr>
            </a:lvl1pPr>
          </a:lstStyle>
          <a:p>
            <a:r>
              <a:rPr lang="en-US"/>
              <a:t>Drop photo here</a:t>
            </a:r>
          </a:p>
        </p:txBody>
      </p:sp>
      <p:sp>
        <p:nvSpPr>
          <p:cNvPr id="12" name="Picture Placeholder 10"/>
          <p:cNvSpPr>
            <a:spLocks noGrp="1"/>
          </p:cNvSpPr>
          <p:nvPr>
            <p:ph type="pic" sz="quarter" idx="15" hasCustomPrompt="1"/>
          </p:nvPr>
        </p:nvSpPr>
        <p:spPr>
          <a:xfrm>
            <a:off x="4367214" y="1203326"/>
            <a:ext cx="3695700" cy="2635250"/>
          </a:xfrm>
          <a:blipFill>
            <a:blip r:embed="rId3"/>
            <a:stretch>
              <a:fillRect/>
            </a:stretch>
          </a:blipFill>
        </p:spPr>
        <p:txBody>
          <a:bodyPr anchor="ctr">
            <a:noAutofit/>
          </a:bodyPr>
          <a:lstStyle>
            <a:lvl1pPr marL="0" indent="0" algn="ctr">
              <a:buNone/>
              <a:defRPr sz="1800" b="1">
                <a:solidFill>
                  <a:schemeClr val="bg2"/>
                </a:solidFill>
                <a:latin typeface="+mn-lt"/>
              </a:defRPr>
            </a:lvl1pPr>
          </a:lstStyle>
          <a:p>
            <a:r>
              <a:rPr lang="en-US"/>
              <a:t>Drop photo here</a:t>
            </a:r>
          </a:p>
        </p:txBody>
      </p:sp>
      <p:sp>
        <p:nvSpPr>
          <p:cNvPr id="13" name="Picture Placeholder 10"/>
          <p:cNvSpPr>
            <a:spLocks noGrp="1"/>
          </p:cNvSpPr>
          <p:nvPr>
            <p:ph type="pic" sz="quarter" idx="16" hasCustomPrompt="1"/>
          </p:nvPr>
        </p:nvSpPr>
        <p:spPr>
          <a:xfrm>
            <a:off x="8289925" y="1203325"/>
            <a:ext cx="3706871" cy="2635251"/>
          </a:xfrm>
          <a:blipFill>
            <a:blip r:embed="rId4"/>
            <a:stretch>
              <a:fillRect/>
            </a:stretch>
          </a:blipFill>
        </p:spPr>
        <p:txBody>
          <a:bodyPr anchor="ctr">
            <a:noAutofit/>
          </a:bodyPr>
          <a:lstStyle>
            <a:lvl1pPr marL="0" indent="0" algn="ctr">
              <a:buNone/>
              <a:defRPr sz="1800" b="1">
                <a:solidFill>
                  <a:schemeClr val="bg2"/>
                </a:solidFill>
                <a:latin typeface="+mn-lt"/>
              </a:defRPr>
            </a:lvl1pPr>
          </a:lstStyle>
          <a:p>
            <a:r>
              <a:rPr lang="en-US"/>
              <a:t>Drop photo here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34975" y="4065588"/>
            <a:ext cx="3703320" cy="1238251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None/>
              <a:defRPr sz="1400" b="1">
                <a:solidFill>
                  <a:schemeClr val="tx2"/>
                </a:solidFill>
                <a:latin typeface="+mn-lt"/>
              </a:defRPr>
            </a:lvl1pPr>
            <a:lvl2pPr marL="285750" marR="0" indent="-28575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Subhead title Segoe UI Regular bold 14</a:t>
            </a:r>
          </a:p>
          <a:p>
            <a:pPr lvl="1"/>
            <a:r>
              <a:rPr lang="en-US"/>
              <a:t>Body copy Segoe Regular 14. </a:t>
            </a:r>
          </a:p>
          <a:p>
            <a:pPr lvl="1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endParaRPr lang="en-US"/>
          </a:p>
          <a:p>
            <a:pPr lvl="1"/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67211" y="4065588"/>
            <a:ext cx="3695700" cy="1238251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None/>
              <a:defRPr lang="en-US" sz="1400" b="1" kern="1200" spc="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85750" marR="0" indent="-28575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Subhead title Segoe UI Regular bold 14</a:t>
            </a:r>
          </a:p>
          <a:p>
            <a:pPr lvl="1"/>
            <a:r>
              <a:rPr lang="en-US"/>
              <a:t>Body copy Segoe Regular 14. </a:t>
            </a:r>
          </a:p>
          <a:p>
            <a:pPr lvl="1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endParaRPr lang="en-US"/>
          </a:p>
          <a:p>
            <a:pPr lvl="1"/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289926" y="4065588"/>
            <a:ext cx="3703320" cy="1238251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None/>
              <a:defRPr lang="en-US" sz="1400" b="1" kern="1200" spc="0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85750" marR="0" indent="-28575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Subhead title Segoe UI Regular bold 14</a:t>
            </a:r>
          </a:p>
          <a:p>
            <a:pPr lvl="1"/>
            <a:r>
              <a:rPr lang="en-US"/>
              <a:t>Body copy Segoe Regular 14. </a:t>
            </a:r>
          </a:p>
          <a:p>
            <a:pPr lvl="1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endParaRPr lang="en-US"/>
          </a:p>
          <a:p>
            <a:pPr lvl="1"/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</a:t>
            </a:r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54138D0E-FA08-493B-A3B5-1ED81872ADC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4975" y="227014"/>
            <a:ext cx="11563350" cy="754061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>
            <a:lvl1pPr>
              <a:defRPr/>
            </a:lvl1pPr>
          </a:lstStyle>
          <a:p>
            <a:r>
              <a:rPr lang="en-US"/>
              <a:t>Three column photo layout (with bullets)</a:t>
            </a:r>
          </a:p>
        </p:txBody>
      </p:sp>
    </p:spTree>
    <p:extLst>
      <p:ext uri="{BB962C8B-B14F-4D97-AF65-F5344CB8AC3E}">
        <p14:creationId xmlns:p14="http://schemas.microsoft.com/office/powerpoint/2010/main" val="368422016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34975" y="1161415"/>
            <a:ext cx="1744663" cy="4098452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None/>
              <a:defRPr sz="1400" b="1">
                <a:solidFill>
                  <a:schemeClr val="tx2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Subhead title Segoe UI Regular bold 14</a:t>
            </a:r>
          </a:p>
          <a:p>
            <a:pPr lvl="1"/>
            <a:r>
              <a:rPr lang="en-US"/>
              <a:t>Body copy Segoe Regular 14.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Duis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r>
              <a:rPr lang="en-US"/>
              <a:t>. </a:t>
            </a:r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54138D0E-FA08-493B-A3B5-1ED81872ADC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4975" y="225109"/>
            <a:ext cx="11563350" cy="754061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>
            <a:lvl1pPr>
              <a:defRPr/>
            </a:lvl1pPr>
          </a:lstStyle>
          <a:p>
            <a:r>
              <a:rPr lang="en-US"/>
              <a:t>Six column text layout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6536D72C-EFB8-4AA4-B6E9-DA9E9800933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398352" y="1161415"/>
            <a:ext cx="1744663" cy="4098452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None/>
              <a:defRPr sz="1400" b="1">
                <a:solidFill>
                  <a:schemeClr val="tx2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Subhead title Segoe UI Regular bold 14</a:t>
            </a:r>
          </a:p>
          <a:p>
            <a:pPr lvl="1"/>
            <a:r>
              <a:rPr lang="en-US"/>
              <a:t>Body copy Segoe Regular 14.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Duis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r>
              <a:rPr lang="en-US"/>
              <a:t>. 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2C33CBA9-CFB9-46AA-8083-B5F0592E5B2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61729" y="1161415"/>
            <a:ext cx="1744663" cy="4098452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None/>
              <a:defRPr sz="1400" b="1">
                <a:solidFill>
                  <a:schemeClr val="tx2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Subhead title Segoe UI Regular bold 14</a:t>
            </a:r>
          </a:p>
          <a:p>
            <a:pPr lvl="1"/>
            <a:r>
              <a:rPr lang="en-US"/>
              <a:t>Body copy Segoe Regular 14.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Duis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r>
              <a:rPr lang="en-US"/>
              <a:t>. 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7174EC55-6C81-4FBC-A5EF-0BD1F76D456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325106" y="1161415"/>
            <a:ext cx="1744663" cy="4098452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None/>
              <a:defRPr sz="1400" b="1">
                <a:solidFill>
                  <a:schemeClr val="tx2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Subhead title Segoe UI Regular bold 14</a:t>
            </a:r>
          </a:p>
          <a:p>
            <a:pPr lvl="1"/>
            <a:r>
              <a:rPr lang="en-US"/>
              <a:t>Body copy Segoe Regular 14.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Duis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r>
              <a:rPr lang="en-US"/>
              <a:t>. 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5E1BEB93-4ED4-4262-A137-E9EF68ABBFB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288483" y="1161415"/>
            <a:ext cx="1744663" cy="4098452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None/>
              <a:defRPr sz="1400" b="1">
                <a:solidFill>
                  <a:schemeClr val="tx2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Subhead title Segoe UI Regular bold 14</a:t>
            </a:r>
          </a:p>
          <a:p>
            <a:pPr lvl="1"/>
            <a:r>
              <a:rPr lang="en-US"/>
              <a:t>Body copy Segoe Regular 14.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Duis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r>
              <a:rPr lang="en-US"/>
              <a:t>. 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45067E8C-7901-4F06-A33F-B8EFCB540A4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251862" y="1161415"/>
            <a:ext cx="1744663" cy="4098452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None/>
              <a:defRPr sz="1400" b="1">
                <a:solidFill>
                  <a:schemeClr val="tx2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Subhead title Segoe UI Regular bold 14</a:t>
            </a:r>
          </a:p>
          <a:p>
            <a:pPr lvl="1"/>
            <a:r>
              <a:rPr lang="en-US"/>
              <a:t>Body copy Segoe Regular 14.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Duis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94453795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light gray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35"/>
          <p:cNvSpPr>
            <a:spLocks noGrp="1"/>
          </p:cNvSpPr>
          <p:nvPr>
            <p:ph type="title" hasCustomPrompt="1"/>
          </p:nvPr>
        </p:nvSpPr>
        <p:spPr>
          <a:xfrm>
            <a:off x="434976" y="1207895"/>
            <a:ext cx="7627938" cy="360540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lnSpc>
                <a:spcPct val="90000"/>
              </a:lnSpc>
              <a:defRPr lang="en-US" sz="5400" spc="-150" dirty="0">
                <a:solidFill>
                  <a:schemeClr val="tx1"/>
                </a:solidFill>
                <a:latin typeface="+mj-lt"/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/>
              <a:t>Section title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7A4B0E3-3622-4031-99D8-5297F3444C51}"/>
              </a:ext>
            </a:extLst>
          </p:cNvPr>
          <p:cNvGrpSpPr/>
          <p:nvPr userDrawn="1"/>
        </p:nvGrpSpPr>
        <p:grpSpPr>
          <a:xfrm>
            <a:off x="445128" y="6559056"/>
            <a:ext cx="11553197" cy="96950"/>
            <a:chOff x="445128" y="6559056"/>
            <a:chExt cx="11553197" cy="9695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078EF51-FF7D-4AF0-A0D8-5E7897E42042}"/>
                </a:ext>
              </a:extLst>
            </p:cNvPr>
            <p:cNvSpPr txBox="1"/>
            <p:nvPr userDrawn="1"/>
          </p:nvSpPr>
          <p:spPr>
            <a:xfrm>
              <a:off x="445128" y="6559056"/>
              <a:ext cx="984244" cy="9695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700">
                  <a:solidFill>
                    <a:schemeClr val="bg1">
                      <a:lumMod val="65000"/>
                    </a:schemeClr>
                  </a:solidFill>
                </a:rPr>
                <a:t>© Microsoft Corporation</a:t>
              </a:r>
              <a:endParaRPr lang="en-US" sz="8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9EEE5920-1AA1-47AD-AA2A-1027EA1027F4}"/>
                </a:ext>
              </a:extLst>
            </p:cNvPr>
            <p:cNvSpPr/>
            <p:nvPr userDrawn="1"/>
          </p:nvSpPr>
          <p:spPr bwMode="auto">
            <a:xfrm>
              <a:off x="11784176" y="6573241"/>
              <a:ext cx="214149" cy="61668"/>
            </a:xfrm>
            <a:custGeom>
              <a:avLst/>
              <a:gdLst/>
              <a:ahLst/>
              <a:cxnLst/>
              <a:rect l="l" t="t" r="r" b="b"/>
              <a:pathLst>
                <a:path w="306116" h="88152">
                  <a:moveTo>
                    <a:pt x="280481" y="31681"/>
                  </a:moveTo>
                  <a:cubicBezTo>
                    <a:pt x="275805" y="31681"/>
                    <a:pt x="271835" y="33354"/>
                    <a:pt x="268570" y="36700"/>
                  </a:cubicBezTo>
                  <a:cubicBezTo>
                    <a:pt x="265305" y="40045"/>
                    <a:pt x="263290" y="44419"/>
                    <a:pt x="262524" y="49820"/>
                  </a:cubicBezTo>
                  <a:lnTo>
                    <a:pt x="295959" y="49820"/>
                  </a:lnTo>
                  <a:cubicBezTo>
                    <a:pt x="295919" y="44096"/>
                    <a:pt x="294538" y="39642"/>
                    <a:pt x="291817" y="36458"/>
                  </a:cubicBezTo>
                  <a:cubicBezTo>
                    <a:pt x="289096" y="33273"/>
                    <a:pt x="285318" y="31681"/>
                    <a:pt x="280481" y="31681"/>
                  </a:cubicBezTo>
                  <a:close/>
                  <a:moveTo>
                    <a:pt x="140726" y="24789"/>
                  </a:moveTo>
                  <a:lnTo>
                    <a:pt x="150582" y="24789"/>
                  </a:lnTo>
                  <a:lnTo>
                    <a:pt x="150582" y="60219"/>
                  </a:lnTo>
                  <a:cubicBezTo>
                    <a:pt x="150582" y="73279"/>
                    <a:pt x="155580" y="79809"/>
                    <a:pt x="165576" y="79809"/>
                  </a:cubicBezTo>
                  <a:cubicBezTo>
                    <a:pt x="170413" y="79809"/>
                    <a:pt x="174393" y="78025"/>
                    <a:pt x="177517" y="74458"/>
                  </a:cubicBezTo>
                  <a:cubicBezTo>
                    <a:pt x="180641" y="70891"/>
                    <a:pt x="182203" y="66225"/>
                    <a:pt x="182203" y="60461"/>
                  </a:cubicBezTo>
                  <a:lnTo>
                    <a:pt x="182203" y="24789"/>
                  </a:lnTo>
                  <a:lnTo>
                    <a:pt x="192119" y="24789"/>
                  </a:lnTo>
                  <a:lnTo>
                    <a:pt x="192119" y="86701"/>
                  </a:lnTo>
                  <a:lnTo>
                    <a:pt x="182203" y="86701"/>
                  </a:lnTo>
                  <a:lnTo>
                    <a:pt x="182203" y="76906"/>
                  </a:lnTo>
                  <a:lnTo>
                    <a:pt x="181961" y="76906"/>
                  </a:lnTo>
                  <a:cubicBezTo>
                    <a:pt x="177850" y="84404"/>
                    <a:pt x="171481" y="88152"/>
                    <a:pt x="162855" y="88152"/>
                  </a:cubicBezTo>
                  <a:cubicBezTo>
                    <a:pt x="148103" y="88152"/>
                    <a:pt x="140726" y="79365"/>
                    <a:pt x="140726" y="61791"/>
                  </a:cubicBezTo>
                  <a:close/>
                  <a:moveTo>
                    <a:pt x="235093" y="23700"/>
                  </a:moveTo>
                  <a:cubicBezTo>
                    <a:pt x="237672" y="23700"/>
                    <a:pt x="239648" y="23983"/>
                    <a:pt x="241018" y="24547"/>
                  </a:cubicBezTo>
                  <a:lnTo>
                    <a:pt x="241018" y="34825"/>
                  </a:lnTo>
                  <a:cubicBezTo>
                    <a:pt x="239285" y="33495"/>
                    <a:pt x="236786" y="32830"/>
                    <a:pt x="233521" y="32830"/>
                  </a:cubicBezTo>
                  <a:cubicBezTo>
                    <a:pt x="229288" y="32830"/>
                    <a:pt x="225751" y="34825"/>
                    <a:pt x="222910" y="38816"/>
                  </a:cubicBezTo>
                  <a:cubicBezTo>
                    <a:pt x="220068" y="42806"/>
                    <a:pt x="218647" y="48248"/>
                    <a:pt x="218647" y="55140"/>
                  </a:cubicBezTo>
                  <a:lnTo>
                    <a:pt x="218647" y="86701"/>
                  </a:lnTo>
                  <a:lnTo>
                    <a:pt x="208732" y="86701"/>
                  </a:lnTo>
                  <a:lnTo>
                    <a:pt x="208732" y="24789"/>
                  </a:lnTo>
                  <a:lnTo>
                    <a:pt x="218647" y="24789"/>
                  </a:lnTo>
                  <a:lnTo>
                    <a:pt x="218647" y="37546"/>
                  </a:lnTo>
                  <a:lnTo>
                    <a:pt x="218889" y="37546"/>
                  </a:lnTo>
                  <a:cubicBezTo>
                    <a:pt x="220300" y="33193"/>
                    <a:pt x="222456" y="29797"/>
                    <a:pt x="225358" y="27358"/>
                  </a:cubicBezTo>
                  <a:cubicBezTo>
                    <a:pt x="228261" y="24920"/>
                    <a:pt x="231505" y="23700"/>
                    <a:pt x="235093" y="23700"/>
                  </a:cubicBezTo>
                  <a:close/>
                  <a:moveTo>
                    <a:pt x="280662" y="23338"/>
                  </a:moveTo>
                  <a:cubicBezTo>
                    <a:pt x="288764" y="23338"/>
                    <a:pt x="295032" y="25958"/>
                    <a:pt x="299466" y="31198"/>
                  </a:cubicBezTo>
                  <a:cubicBezTo>
                    <a:pt x="303899" y="36438"/>
                    <a:pt x="306116" y="43713"/>
                    <a:pt x="306116" y="53024"/>
                  </a:cubicBezTo>
                  <a:lnTo>
                    <a:pt x="306116" y="58224"/>
                  </a:lnTo>
                  <a:lnTo>
                    <a:pt x="262403" y="58224"/>
                  </a:lnTo>
                  <a:cubicBezTo>
                    <a:pt x="262564" y="65117"/>
                    <a:pt x="264418" y="70437"/>
                    <a:pt x="267965" y="74186"/>
                  </a:cubicBezTo>
                  <a:cubicBezTo>
                    <a:pt x="271512" y="77934"/>
                    <a:pt x="276390" y="79809"/>
                    <a:pt x="282597" y="79809"/>
                  </a:cubicBezTo>
                  <a:cubicBezTo>
                    <a:pt x="289570" y="79809"/>
                    <a:pt x="295979" y="77511"/>
                    <a:pt x="301824" y="72916"/>
                  </a:cubicBezTo>
                  <a:lnTo>
                    <a:pt x="301824" y="82227"/>
                  </a:lnTo>
                  <a:cubicBezTo>
                    <a:pt x="296382" y="86177"/>
                    <a:pt x="289187" y="88152"/>
                    <a:pt x="280239" y="88152"/>
                  </a:cubicBezTo>
                  <a:cubicBezTo>
                    <a:pt x="271492" y="88152"/>
                    <a:pt x="264620" y="85341"/>
                    <a:pt x="259622" y="79718"/>
                  </a:cubicBezTo>
                  <a:cubicBezTo>
                    <a:pt x="254623" y="74095"/>
                    <a:pt x="252124" y="66185"/>
                    <a:pt x="252124" y="55987"/>
                  </a:cubicBezTo>
                  <a:cubicBezTo>
                    <a:pt x="252124" y="46353"/>
                    <a:pt x="254855" y="38503"/>
                    <a:pt x="260317" y="32437"/>
                  </a:cubicBezTo>
                  <a:cubicBezTo>
                    <a:pt x="265778" y="26371"/>
                    <a:pt x="272560" y="23338"/>
                    <a:pt x="280662" y="23338"/>
                  </a:cubicBezTo>
                  <a:close/>
                  <a:moveTo>
                    <a:pt x="38212" y="10520"/>
                  </a:moveTo>
                  <a:cubicBezTo>
                    <a:pt x="37809" y="12979"/>
                    <a:pt x="37345" y="14913"/>
                    <a:pt x="36821" y="16324"/>
                  </a:cubicBezTo>
                  <a:lnTo>
                    <a:pt x="23338" y="53266"/>
                  </a:lnTo>
                  <a:lnTo>
                    <a:pt x="53388" y="53266"/>
                  </a:lnTo>
                  <a:lnTo>
                    <a:pt x="39784" y="16324"/>
                  </a:lnTo>
                  <a:cubicBezTo>
                    <a:pt x="39340" y="15115"/>
                    <a:pt x="38897" y="13180"/>
                    <a:pt x="38454" y="10520"/>
                  </a:cubicBezTo>
                  <a:close/>
                  <a:moveTo>
                    <a:pt x="33254" y="0"/>
                  </a:moveTo>
                  <a:lnTo>
                    <a:pt x="43774" y="0"/>
                  </a:lnTo>
                  <a:lnTo>
                    <a:pt x="76865" y="85964"/>
                  </a:lnTo>
                  <a:lnTo>
                    <a:pt x="76865" y="83618"/>
                  </a:lnTo>
                  <a:lnTo>
                    <a:pt x="113505" y="33253"/>
                  </a:lnTo>
                  <a:lnTo>
                    <a:pt x="80312" y="33253"/>
                  </a:lnTo>
                  <a:lnTo>
                    <a:pt x="80312" y="24789"/>
                  </a:lnTo>
                  <a:lnTo>
                    <a:pt x="128076" y="24789"/>
                  </a:lnTo>
                  <a:lnTo>
                    <a:pt x="128076" y="27630"/>
                  </a:lnTo>
                  <a:lnTo>
                    <a:pt x="91436" y="78237"/>
                  </a:lnTo>
                  <a:lnTo>
                    <a:pt x="127713" y="78237"/>
                  </a:lnTo>
                  <a:lnTo>
                    <a:pt x="127713" y="86701"/>
                  </a:lnTo>
                  <a:lnTo>
                    <a:pt x="77149" y="86701"/>
                  </a:lnTo>
                  <a:lnTo>
                    <a:pt x="76865" y="86701"/>
                  </a:lnTo>
                  <a:lnTo>
                    <a:pt x="65903" y="86701"/>
                  </a:lnTo>
                  <a:lnTo>
                    <a:pt x="56713" y="62396"/>
                  </a:lnTo>
                  <a:lnTo>
                    <a:pt x="19952" y="62396"/>
                  </a:lnTo>
                  <a:lnTo>
                    <a:pt x="11306" y="86701"/>
                  </a:lnTo>
                  <a:lnTo>
                    <a:pt x="0" y="86701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465887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35"/>
          <p:cNvSpPr>
            <a:spLocks noGrp="1"/>
          </p:cNvSpPr>
          <p:nvPr>
            <p:ph type="title" hasCustomPrompt="1"/>
          </p:nvPr>
        </p:nvSpPr>
        <p:spPr>
          <a:xfrm>
            <a:off x="434976" y="1207895"/>
            <a:ext cx="7627938" cy="360540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lnSpc>
                <a:spcPct val="90000"/>
              </a:lnSpc>
              <a:defRPr lang="en-US" sz="5400" b="0" kern="1200" cap="none" spc="-1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marL="0" lvl="0" algn="l" defTabSz="932742" rtl="0" eaLnBrk="1" latinLnBrk="0" hangingPunct="1">
              <a:lnSpc>
                <a:spcPts val="5600"/>
              </a:lnSpc>
              <a:spcBef>
                <a:spcPct val="0"/>
              </a:spcBef>
              <a:buNone/>
            </a:pPr>
            <a:r>
              <a:rPr lang="en-US"/>
              <a:t>Section title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9360E70-26C3-491B-876D-D6CA248B1D14}"/>
              </a:ext>
            </a:extLst>
          </p:cNvPr>
          <p:cNvGrpSpPr/>
          <p:nvPr userDrawn="1"/>
        </p:nvGrpSpPr>
        <p:grpSpPr>
          <a:xfrm>
            <a:off x="445128" y="6559056"/>
            <a:ext cx="11553197" cy="96950"/>
            <a:chOff x="445128" y="6559056"/>
            <a:chExt cx="11553197" cy="9695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1AF0965-A0E8-49A1-B8BF-778086ADF37B}"/>
                </a:ext>
              </a:extLst>
            </p:cNvPr>
            <p:cNvSpPr txBox="1"/>
            <p:nvPr userDrawn="1"/>
          </p:nvSpPr>
          <p:spPr>
            <a:xfrm>
              <a:off x="445128" y="6559056"/>
              <a:ext cx="984244" cy="9695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700">
                  <a:solidFill>
                    <a:schemeClr val="bg1">
                      <a:lumMod val="65000"/>
                    </a:schemeClr>
                  </a:solidFill>
                </a:rPr>
                <a:t>© Microsoft Corporation</a:t>
              </a:r>
              <a:endParaRPr lang="en-US" sz="8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271CC4C2-FC7A-4AE9-9B5E-C49482524E25}"/>
                </a:ext>
              </a:extLst>
            </p:cNvPr>
            <p:cNvSpPr/>
            <p:nvPr userDrawn="1"/>
          </p:nvSpPr>
          <p:spPr bwMode="auto">
            <a:xfrm>
              <a:off x="11784176" y="6573241"/>
              <a:ext cx="214149" cy="61668"/>
            </a:xfrm>
            <a:custGeom>
              <a:avLst/>
              <a:gdLst/>
              <a:ahLst/>
              <a:cxnLst/>
              <a:rect l="l" t="t" r="r" b="b"/>
              <a:pathLst>
                <a:path w="306116" h="88152">
                  <a:moveTo>
                    <a:pt x="280481" y="31681"/>
                  </a:moveTo>
                  <a:cubicBezTo>
                    <a:pt x="275805" y="31681"/>
                    <a:pt x="271835" y="33354"/>
                    <a:pt x="268570" y="36700"/>
                  </a:cubicBezTo>
                  <a:cubicBezTo>
                    <a:pt x="265305" y="40045"/>
                    <a:pt x="263290" y="44419"/>
                    <a:pt x="262524" y="49820"/>
                  </a:cubicBezTo>
                  <a:lnTo>
                    <a:pt x="295959" y="49820"/>
                  </a:lnTo>
                  <a:cubicBezTo>
                    <a:pt x="295919" y="44096"/>
                    <a:pt x="294538" y="39642"/>
                    <a:pt x="291817" y="36458"/>
                  </a:cubicBezTo>
                  <a:cubicBezTo>
                    <a:pt x="289096" y="33273"/>
                    <a:pt x="285318" y="31681"/>
                    <a:pt x="280481" y="31681"/>
                  </a:cubicBezTo>
                  <a:close/>
                  <a:moveTo>
                    <a:pt x="140726" y="24789"/>
                  </a:moveTo>
                  <a:lnTo>
                    <a:pt x="150582" y="24789"/>
                  </a:lnTo>
                  <a:lnTo>
                    <a:pt x="150582" y="60219"/>
                  </a:lnTo>
                  <a:cubicBezTo>
                    <a:pt x="150582" y="73279"/>
                    <a:pt x="155580" y="79809"/>
                    <a:pt x="165576" y="79809"/>
                  </a:cubicBezTo>
                  <a:cubicBezTo>
                    <a:pt x="170413" y="79809"/>
                    <a:pt x="174393" y="78025"/>
                    <a:pt x="177517" y="74458"/>
                  </a:cubicBezTo>
                  <a:cubicBezTo>
                    <a:pt x="180641" y="70891"/>
                    <a:pt x="182203" y="66225"/>
                    <a:pt x="182203" y="60461"/>
                  </a:cubicBezTo>
                  <a:lnTo>
                    <a:pt x="182203" y="24789"/>
                  </a:lnTo>
                  <a:lnTo>
                    <a:pt x="192119" y="24789"/>
                  </a:lnTo>
                  <a:lnTo>
                    <a:pt x="192119" y="86701"/>
                  </a:lnTo>
                  <a:lnTo>
                    <a:pt x="182203" y="86701"/>
                  </a:lnTo>
                  <a:lnTo>
                    <a:pt x="182203" y="76906"/>
                  </a:lnTo>
                  <a:lnTo>
                    <a:pt x="181961" y="76906"/>
                  </a:lnTo>
                  <a:cubicBezTo>
                    <a:pt x="177850" y="84404"/>
                    <a:pt x="171481" y="88152"/>
                    <a:pt x="162855" y="88152"/>
                  </a:cubicBezTo>
                  <a:cubicBezTo>
                    <a:pt x="148103" y="88152"/>
                    <a:pt x="140726" y="79365"/>
                    <a:pt x="140726" y="61791"/>
                  </a:cubicBezTo>
                  <a:close/>
                  <a:moveTo>
                    <a:pt x="235093" y="23700"/>
                  </a:moveTo>
                  <a:cubicBezTo>
                    <a:pt x="237672" y="23700"/>
                    <a:pt x="239648" y="23983"/>
                    <a:pt x="241018" y="24547"/>
                  </a:cubicBezTo>
                  <a:lnTo>
                    <a:pt x="241018" y="34825"/>
                  </a:lnTo>
                  <a:cubicBezTo>
                    <a:pt x="239285" y="33495"/>
                    <a:pt x="236786" y="32830"/>
                    <a:pt x="233521" y="32830"/>
                  </a:cubicBezTo>
                  <a:cubicBezTo>
                    <a:pt x="229288" y="32830"/>
                    <a:pt x="225751" y="34825"/>
                    <a:pt x="222910" y="38816"/>
                  </a:cubicBezTo>
                  <a:cubicBezTo>
                    <a:pt x="220068" y="42806"/>
                    <a:pt x="218647" y="48248"/>
                    <a:pt x="218647" y="55140"/>
                  </a:cubicBezTo>
                  <a:lnTo>
                    <a:pt x="218647" y="86701"/>
                  </a:lnTo>
                  <a:lnTo>
                    <a:pt x="208732" y="86701"/>
                  </a:lnTo>
                  <a:lnTo>
                    <a:pt x="208732" y="24789"/>
                  </a:lnTo>
                  <a:lnTo>
                    <a:pt x="218647" y="24789"/>
                  </a:lnTo>
                  <a:lnTo>
                    <a:pt x="218647" y="37546"/>
                  </a:lnTo>
                  <a:lnTo>
                    <a:pt x="218889" y="37546"/>
                  </a:lnTo>
                  <a:cubicBezTo>
                    <a:pt x="220300" y="33193"/>
                    <a:pt x="222456" y="29797"/>
                    <a:pt x="225358" y="27358"/>
                  </a:cubicBezTo>
                  <a:cubicBezTo>
                    <a:pt x="228261" y="24920"/>
                    <a:pt x="231505" y="23700"/>
                    <a:pt x="235093" y="23700"/>
                  </a:cubicBezTo>
                  <a:close/>
                  <a:moveTo>
                    <a:pt x="280662" y="23338"/>
                  </a:moveTo>
                  <a:cubicBezTo>
                    <a:pt x="288764" y="23338"/>
                    <a:pt x="295032" y="25958"/>
                    <a:pt x="299466" y="31198"/>
                  </a:cubicBezTo>
                  <a:cubicBezTo>
                    <a:pt x="303899" y="36438"/>
                    <a:pt x="306116" y="43713"/>
                    <a:pt x="306116" y="53024"/>
                  </a:cubicBezTo>
                  <a:lnTo>
                    <a:pt x="306116" y="58224"/>
                  </a:lnTo>
                  <a:lnTo>
                    <a:pt x="262403" y="58224"/>
                  </a:lnTo>
                  <a:cubicBezTo>
                    <a:pt x="262564" y="65117"/>
                    <a:pt x="264418" y="70437"/>
                    <a:pt x="267965" y="74186"/>
                  </a:cubicBezTo>
                  <a:cubicBezTo>
                    <a:pt x="271512" y="77934"/>
                    <a:pt x="276390" y="79809"/>
                    <a:pt x="282597" y="79809"/>
                  </a:cubicBezTo>
                  <a:cubicBezTo>
                    <a:pt x="289570" y="79809"/>
                    <a:pt x="295979" y="77511"/>
                    <a:pt x="301824" y="72916"/>
                  </a:cubicBezTo>
                  <a:lnTo>
                    <a:pt x="301824" y="82227"/>
                  </a:lnTo>
                  <a:cubicBezTo>
                    <a:pt x="296382" y="86177"/>
                    <a:pt x="289187" y="88152"/>
                    <a:pt x="280239" y="88152"/>
                  </a:cubicBezTo>
                  <a:cubicBezTo>
                    <a:pt x="271492" y="88152"/>
                    <a:pt x="264620" y="85341"/>
                    <a:pt x="259622" y="79718"/>
                  </a:cubicBezTo>
                  <a:cubicBezTo>
                    <a:pt x="254623" y="74095"/>
                    <a:pt x="252124" y="66185"/>
                    <a:pt x="252124" y="55987"/>
                  </a:cubicBezTo>
                  <a:cubicBezTo>
                    <a:pt x="252124" y="46353"/>
                    <a:pt x="254855" y="38503"/>
                    <a:pt x="260317" y="32437"/>
                  </a:cubicBezTo>
                  <a:cubicBezTo>
                    <a:pt x="265778" y="26371"/>
                    <a:pt x="272560" y="23338"/>
                    <a:pt x="280662" y="23338"/>
                  </a:cubicBezTo>
                  <a:close/>
                  <a:moveTo>
                    <a:pt x="38212" y="10520"/>
                  </a:moveTo>
                  <a:cubicBezTo>
                    <a:pt x="37809" y="12979"/>
                    <a:pt x="37345" y="14913"/>
                    <a:pt x="36821" y="16324"/>
                  </a:cubicBezTo>
                  <a:lnTo>
                    <a:pt x="23338" y="53266"/>
                  </a:lnTo>
                  <a:lnTo>
                    <a:pt x="53388" y="53266"/>
                  </a:lnTo>
                  <a:lnTo>
                    <a:pt x="39784" y="16324"/>
                  </a:lnTo>
                  <a:cubicBezTo>
                    <a:pt x="39340" y="15115"/>
                    <a:pt x="38897" y="13180"/>
                    <a:pt x="38454" y="10520"/>
                  </a:cubicBezTo>
                  <a:close/>
                  <a:moveTo>
                    <a:pt x="33254" y="0"/>
                  </a:moveTo>
                  <a:lnTo>
                    <a:pt x="43774" y="0"/>
                  </a:lnTo>
                  <a:lnTo>
                    <a:pt x="76865" y="85964"/>
                  </a:lnTo>
                  <a:lnTo>
                    <a:pt x="76865" y="83618"/>
                  </a:lnTo>
                  <a:lnTo>
                    <a:pt x="113505" y="33253"/>
                  </a:lnTo>
                  <a:lnTo>
                    <a:pt x="80312" y="33253"/>
                  </a:lnTo>
                  <a:lnTo>
                    <a:pt x="80312" y="24789"/>
                  </a:lnTo>
                  <a:lnTo>
                    <a:pt x="128076" y="24789"/>
                  </a:lnTo>
                  <a:lnTo>
                    <a:pt x="128076" y="27630"/>
                  </a:lnTo>
                  <a:lnTo>
                    <a:pt x="91436" y="78237"/>
                  </a:lnTo>
                  <a:lnTo>
                    <a:pt x="127713" y="78237"/>
                  </a:lnTo>
                  <a:lnTo>
                    <a:pt x="127713" y="86701"/>
                  </a:lnTo>
                  <a:lnTo>
                    <a:pt x="77149" y="86701"/>
                  </a:lnTo>
                  <a:lnTo>
                    <a:pt x="76865" y="86701"/>
                  </a:lnTo>
                  <a:lnTo>
                    <a:pt x="65903" y="86701"/>
                  </a:lnTo>
                  <a:lnTo>
                    <a:pt x="56713" y="62396"/>
                  </a:lnTo>
                  <a:lnTo>
                    <a:pt x="19952" y="62396"/>
                  </a:lnTo>
                  <a:lnTo>
                    <a:pt x="11306" y="86701"/>
                  </a:lnTo>
                  <a:lnTo>
                    <a:pt x="0" y="86701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62799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blu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>
            <a:extLst>
              <a:ext uri="{FF2B5EF4-FFF2-40B4-BE49-F238E27FC236}">
                <a16:creationId xmlns:a16="http://schemas.microsoft.com/office/drawing/2014/main" id="{51E9DCD3-357B-4AF7-BDD2-18E09F714F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4976" y="1207895"/>
            <a:ext cx="7627938" cy="360540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lnSpc>
                <a:spcPct val="90000"/>
              </a:lnSpc>
              <a:defRPr lang="en-US" sz="5400" b="0" kern="1200" cap="none" spc="-1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marL="0" lvl="0" algn="l" defTabSz="932742" rtl="0" eaLnBrk="1" latinLnBrk="0" hangingPunct="1">
              <a:lnSpc>
                <a:spcPts val="5600"/>
              </a:lnSpc>
              <a:spcBef>
                <a:spcPct val="0"/>
              </a:spcBef>
              <a:buNone/>
            </a:pPr>
            <a:r>
              <a:rPr lang="en-US"/>
              <a:t>Section title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4E73804-9B47-4D7E-8A36-A9DB54B0F2BB}"/>
              </a:ext>
            </a:extLst>
          </p:cNvPr>
          <p:cNvGrpSpPr/>
          <p:nvPr userDrawn="1"/>
        </p:nvGrpSpPr>
        <p:grpSpPr>
          <a:xfrm>
            <a:off x="445128" y="6559056"/>
            <a:ext cx="11553197" cy="96950"/>
            <a:chOff x="445128" y="6559056"/>
            <a:chExt cx="11553197" cy="9695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7E555FE-1A25-470F-9400-806E2FDA6E45}"/>
                </a:ext>
              </a:extLst>
            </p:cNvPr>
            <p:cNvSpPr txBox="1"/>
            <p:nvPr userDrawn="1"/>
          </p:nvSpPr>
          <p:spPr>
            <a:xfrm>
              <a:off x="445128" y="6559056"/>
              <a:ext cx="984244" cy="9695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700">
                  <a:solidFill>
                    <a:schemeClr val="tx1"/>
                  </a:solidFill>
                </a:rPr>
                <a:t>© Microsoft Corporation</a:t>
              </a:r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CADAB30E-A5BE-4BDE-8420-731E8A2CBAB7}"/>
                </a:ext>
              </a:extLst>
            </p:cNvPr>
            <p:cNvSpPr/>
            <p:nvPr userDrawn="1"/>
          </p:nvSpPr>
          <p:spPr bwMode="auto">
            <a:xfrm>
              <a:off x="11784176" y="6573241"/>
              <a:ext cx="214149" cy="61668"/>
            </a:xfrm>
            <a:custGeom>
              <a:avLst/>
              <a:gdLst/>
              <a:ahLst/>
              <a:cxnLst/>
              <a:rect l="l" t="t" r="r" b="b"/>
              <a:pathLst>
                <a:path w="306116" h="88152">
                  <a:moveTo>
                    <a:pt x="280481" y="31681"/>
                  </a:moveTo>
                  <a:cubicBezTo>
                    <a:pt x="275805" y="31681"/>
                    <a:pt x="271835" y="33354"/>
                    <a:pt x="268570" y="36700"/>
                  </a:cubicBezTo>
                  <a:cubicBezTo>
                    <a:pt x="265305" y="40045"/>
                    <a:pt x="263290" y="44419"/>
                    <a:pt x="262524" y="49820"/>
                  </a:cubicBezTo>
                  <a:lnTo>
                    <a:pt x="295959" y="49820"/>
                  </a:lnTo>
                  <a:cubicBezTo>
                    <a:pt x="295919" y="44096"/>
                    <a:pt x="294538" y="39642"/>
                    <a:pt x="291817" y="36458"/>
                  </a:cubicBezTo>
                  <a:cubicBezTo>
                    <a:pt x="289096" y="33273"/>
                    <a:pt x="285318" y="31681"/>
                    <a:pt x="280481" y="31681"/>
                  </a:cubicBezTo>
                  <a:close/>
                  <a:moveTo>
                    <a:pt x="140726" y="24789"/>
                  </a:moveTo>
                  <a:lnTo>
                    <a:pt x="150582" y="24789"/>
                  </a:lnTo>
                  <a:lnTo>
                    <a:pt x="150582" y="60219"/>
                  </a:lnTo>
                  <a:cubicBezTo>
                    <a:pt x="150582" y="73279"/>
                    <a:pt x="155580" y="79809"/>
                    <a:pt x="165576" y="79809"/>
                  </a:cubicBezTo>
                  <a:cubicBezTo>
                    <a:pt x="170413" y="79809"/>
                    <a:pt x="174393" y="78025"/>
                    <a:pt x="177517" y="74458"/>
                  </a:cubicBezTo>
                  <a:cubicBezTo>
                    <a:pt x="180641" y="70891"/>
                    <a:pt x="182203" y="66225"/>
                    <a:pt x="182203" y="60461"/>
                  </a:cubicBezTo>
                  <a:lnTo>
                    <a:pt x="182203" y="24789"/>
                  </a:lnTo>
                  <a:lnTo>
                    <a:pt x="192119" y="24789"/>
                  </a:lnTo>
                  <a:lnTo>
                    <a:pt x="192119" y="86701"/>
                  </a:lnTo>
                  <a:lnTo>
                    <a:pt x="182203" y="86701"/>
                  </a:lnTo>
                  <a:lnTo>
                    <a:pt x="182203" y="76906"/>
                  </a:lnTo>
                  <a:lnTo>
                    <a:pt x="181961" y="76906"/>
                  </a:lnTo>
                  <a:cubicBezTo>
                    <a:pt x="177850" y="84404"/>
                    <a:pt x="171481" y="88152"/>
                    <a:pt x="162855" y="88152"/>
                  </a:cubicBezTo>
                  <a:cubicBezTo>
                    <a:pt x="148103" y="88152"/>
                    <a:pt x="140726" y="79365"/>
                    <a:pt x="140726" y="61791"/>
                  </a:cubicBezTo>
                  <a:close/>
                  <a:moveTo>
                    <a:pt x="235093" y="23700"/>
                  </a:moveTo>
                  <a:cubicBezTo>
                    <a:pt x="237672" y="23700"/>
                    <a:pt x="239648" y="23983"/>
                    <a:pt x="241018" y="24547"/>
                  </a:cubicBezTo>
                  <a:lnTo>
                    <a:pt x="241018" y="34825"/>
                  </a:lnTo>
                  <a:cubicBezTo>
                    <a:pt x="239285" y="33495"/>
                    <a:pt x="236786" y="32830"/>
                    <a:pt x="233521" y="32830"/>
                  </a:cubicBezTo>
                  <a:cubicBezTo>
                    <a:pt x="229288" y="32830"/>
                    <a:pt x="225751" y="34825"/>
                    <a:pt x="222910" y="38816"/>
                  </a:cubicBezTo>
                  <a:cubicBezTo>
                    <a:pt x="220068" y="42806"/>
                    <a:pt x="218647" y="48248"/>
                    <a:pt x="218647" y="55140"/>
                  </a:cubicBezTo>
                  <a:lnTo>
                    <a:pt x="218647" y="86701"/>
                  </a:lnTo>
                  <a:lnTo>
                    <a:pt x="208732" y="86701"/>
                  </a:lnTo>
                  <a:lnTo>
                    <a:pt x="208732" y="24789"/>
                  </a:lnTo>
                  <a:lnTo>
                    <a:pt x="218647" y="24789"/>
                  </a:lnTo>
                  <a:lnTo>
                    <a:pt x="218647" y="37546"/>
                  </a:lnTo>
                  <a:lnTo>
                    <a:pt x="218889" y="37546"/>
                  </a:lnTo>
                  <a:cubicBezTo>
                    <a:pt x="220300" y="33193"/>
                    <a:pt x="222456" y="29797"/>
                    <a:pt x="225358" y="27358"/>
                  </a:cubicBezTo>
                  <a:cubicBezTo>
                    <a:pt x="228261" y="24920"/>
                    <a:pt x="231505" y="23700"/>
                    <a:pt x="235093" y="23700"/>
                  </a:cubicBezTo>
                  <a:close/>
                  <a:moveTo>
                    <a:pt x="280662" y="23338"/>
                  </a:moveTo>
                  <a:cubicBezTo>
                    <a:pt x="288764" y="23338"/>
                    <a:pt x="295032" y="25958"/>
                    <a:pt x="299466" y="31198"/>
                  </a:cubicBezTo>
                  <a:cubicBezTo>
                    <a:pt x="303899" y="36438"/>
                    <a:pt x="306116" y="43713"/>
                    <a:pt x="306116" y="53024"/>
                  </a:cubicBezTo>
                  <a:lnTo>
                    <a:pt x="306116" y="58224"/>
                  </a:lnTo>
                  <a:lnTo>
                    <a:pt x="262403" y="58224"/>
                  </a:lnTo>
                  <a:cubicBezTo>
                    <a:pt x="262564" y="65117"/>
                    <a:pt x="264418" y="70437"/>
                    <a:pt x="267965" y="74186"/>
                  </a:cubicBezTo>
                  <a:cubicBezTo>
                    <a:pt x="271512" y="77934"/>
                    <a:pt x="276390" y="79809"/>
                    <a:pt x="282597" y="79809"/>
                  </a:cubicBezTo>
                  <a:cubicBezTo>
                    <a:pt x="289570" y="79809"/>
                    <a:pt x="295979" y="77511"/>
                    <a:pt x="301824" y="72916"/>
                  </a:cubicBezTo>
                  <a:lnTo>
                    <a:pt x="301824" y="82227"/>
                  </a:lnTo>
                  <a:cubicBezTo>
                    <a:pt x="296382" y="86177"/>
                    <a:pt x="289187" y="88152"/>
                    <a:pt x="280239" y="88152"/>
                  </a:cubicBezTo>
                  <a:cubicBezTo>
                    <a:pt x="271492" y="88152"/>
                    <a:pt x="264620" y="85341"/>
                    <a:pt x="259622" y="79718"/>
                  </a:cubicBezTo>
                  <a:cubicBezTo>
                    <a:pt x="254623" y="74095"/>
                    <a:pt x="252124" y="66185"/>
                    <a:pt x="252124" y="55987"/>
                  </a:cubicBezTo>
                  <a:cubicBezTo>
                    <a:pt x="252124" y="46353"/>
                    <a:pt x="254855" y="38503"/>
                    <a:pt x="260317" y="32437"/>
                  </a:cubicBezTo>
                  <a:cubicBezTo>
                    <a:pt x="265778" y="26371"/>
                    <a:pt x="272560" y="23338"/>
                    <a:pt x="280662" y="23338"/>
                  </a:cubicBezTo>
                  <a:close/>
                  <a:moveTo>
                    <a:pt x="38212" y="10520"/>
                  </a:moveTo>
                  <a:cubicBezTo>
                    <a:pt x="37809" y="12979"/>
                    <a:pt x="37345" y="14913"/>
                    <a:pt x="36821" y="16324"/>
                  </a:cubicBezTo>
                  <a:lnTo>
                    <a:pt x="23338" y="53266"/>
                  </a:lnTo>
                  <a:lnTo>
                    <a:pt x="53388" y="53266"/>
                  </a:lnTo>
                  <a:lnTo>
                    <a:pt x="39784" y="16324"/>
                  </a:lnTo>
                  <a:cubicBezTo>
                    <a:pt x="39340" y="15115"/>
                    <a:pt x="38897" y="13180"/>
                    <a:pt x="38454" y="10520"/>
                  </a:cubicBezTo>
                  <a:close/>
                  <a:moveTo>
                    <a:pt x="33254" y="0"/>
                  </a:moveTo>
                  <a:lnTo>
                    <a:pt x="43774" y="0"/>
                  </a:lnTo>
                  <a:lnTo>
                    <a:pt x="76865" y="85964"/>
                  </a:lnTo>
                  <a:lnTo>
                    <a:pt x="76865" y="83618"/>
                  </a:lnTo>
                  <a:lnTo>
                    <a:pt x="113505" y="33253"/>
                  </a:lnTo>
                  <a:lnTo>
                    <a:pt x="80312" y="33253"/>
                  </a:lnTo>
                  <a:lnTo>
                    <a:pt x="80312" y="24789"/>
                  </a:lnTo>
                  <a:lnTo>
                    <a:pt x="128076" y="24789"/>
                  </a:lnTo>
                  <a:lnTo>
                    <a:pt x="128076" y="27630"/>
                  </a:lnTo>
                  <a:lnTo>
                    <a:pt x="91436" y="78237"/>
                  </a:lnTo>
                  <a:lnTo>
                    <a:pt x="127713" y="78237"/>
                  </a:lnTo>
                  <a:lnTo>
                    <a:pt x="127713" y="86701"/>
                  </a:lnTo>
                  <a:lnTo>
                    <a:pt x="77149" y="86701"/>
                  </a:lnTo>
                  <a:lnTo>
                    <a:pt x="76865" y="86701"/>
                  </a:lnTo>
                  <a:lnTo>
                    <a:pt x="65903" y="86701"/>
                  </a:lnTo>
                  <a:lnTo>
                    <a:pt x="56713" y="62396"/>
                  </a:lnTo>
                  <a:lnTo>
                    <a:pt x="19952" y="62396"/>
                  </a:lnTo>
                  <a:lnTo>
                    <a:pt x="11306" y="86701"/>
                  </a:lnTo>
                  <a:lnTo>
                    <a:pt x="0" y="86701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err="1">
                <a:solidFill>
                  <a:schemeClr val="tx1"/>
                </a:solidFill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790821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6FBA475-1622-4E42-8C0A-6A71410B582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436475" cy="6995024"/>
          </a:xfrm>
          <a:prstGeom prst="rect">
            <a:avLst/>
          </a:prstGeom>
        </p:spPr>
      </p:pic>
      <p:sp>
        <p:nvSpPr>
          <p:cNvPr id="5" name="Title 35">
            <a:extLst>
              <a:ext uri="{FF2B5EF4-FFF2-40B4-BE49-F238E27FC236}">
                <a16:creationId xmlns:a16="http://schemas.microsoft.com/office/drawing/2014/main" id="{8441881C-06B8-4CD2-ADC6-DFD3519E6A1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4976" y="1207895"/>
            <a:ext cx="7627938" cy="360540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lnSpc>
                <a:spcPct val="90000"/>
              </a:lnSpc>
              <a:defRPr lang="en-US" sz="5400" b="0" kern="1200" cap="none" spc="-1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marL="0" lvl="0" algn="l" defTabSz="932742" rtl="0" eaLnBrk="1" latinLnBrk="0" hangingPunct="1">
              <a:lnSpc>
                <a:spcPts val="5600"/>
              </a:lnSpc>
              <a:spcBef>
                <a:spcPct val="0"/>
              </a:spcBef>
              <a:buNone/>
            </a:pPr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1548895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FBC1E75-E2E7-40DF-9B34-E7ECA97A3F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3522" y="2590884"/>
            <a:ext cx="9590081" cy="1828800"/>
          </a:xfrm>
          <a:noFill/>
        </p:spPr>
        <p:txBody>
          <a:bodyPr lIns="0" tIns="0" rIns="0" bIns="182880" anchor="b" anchorCtr="0"/>
          <a:lstStyle>
            <a:lvl1pPr>
              <a:defRPr sz="5400" strike="noStrike" spc="-150"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dirty="0"/>
              <a:t>Azure DevOps presentation</a:t>
            </a:r>
            <a:br>
              <a:rPr lang="en-US" dirty="0"/>
            </a:br>
            <a:r>
              <a:rPr lang="en-US" dirty="0"/>
              <a:t>title or event name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71BFA596-B43C-4DAC-A798-0D495345CD9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43522" y="4429278"/>
            <a:ext cx="9590081" cy="964256"/>
          </a:xfrm>
          <a:noFill/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Author name</a:t>
            </a:r>
          </a:p>
          <a:p>
            <a:pPr lvl="0"/>
            <a:r>
              <a:rPr lang="en-US"/>
              <a:t>Date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D4442CC-A341-2548-8632-8304206EF67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277" y="448056"/>
            <a:ext cx="1362456" cy="194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2989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64142876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blue">
    <p:bg>
      <p:bgPr>
        <a:solidFill>
          <a:srgbClr val="02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>
            <a:extLst>
              <a:ext uri="{FF2B5EF4-FFF2-40B4-BE49-F238E27FC236}">
                <a16:creationId xmlns:a16="http://schemas.microsoft.com/office/drawing/2014/main" id="{1688BD8D-D2E4-4DFC-B39C-D55D84362354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37086" y="6444246"/>
            <a:ext cx="4572000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solidFill>
                  <a:schemeClr val="bg1"/>
                </a:soli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3B5A989-B33D-A043-A074-7F6AD654A9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277" y="3264408"/>
            <a:ext cx="3209809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2885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dark gray">
    <p:bg>
      <p:bgPr>
        <a:solidFill>
          <a:srgbClr val="3535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3">
            <a:extLst>
              <a:ext uri="{FF2B5EF4-FFF2-40B4-BE49-F238E27FC236}">
                <a16:creationId xmlns:a16="http://schemas.microsoft.com/office/drawing/2014/main" id="{F3523A4C-09FD-49AC-AA6D-1A6E7B7893EE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37086" y="6444246"/>
            <a:ext cx="4572000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solidFill>
                  <a:schemeClr val="bg1"/>
                </a:soli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4E7C5A-6554-964E-83C8-1AB51781808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277" y="3264408"/>
            <a:ext cx="3209809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6743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702" y="1211287"/>
            <a:ext cx="11888787" cy="54848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07954034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10/5/2018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573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MSFT slid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FBC1E75-E2E7-40DF-9B34-E7ECA97A3F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3522" y="2590884"/>
            <a:ext cx="9590081" cy="1828800"/>
          </a:xfrm>
          <a:noFill/>
        </p:spPr>
        <p:txBody>
          <a:bodyPr lIns="0" tIns="0" rIns="0" bIns="182880" anchor="b" anchorCtr="0"/>
          <a:lstStyle>
            <a:lvl1pPr>
              <a:defRPr sz="5400" strike="noStrike" spc="-150"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dirty="0"/>
              <a:t>Azure DevOps presentation</a:t>
            </a:r>
            <a:br>
              <a:rPr lang="en-US" dirty="0"/>
            </a:br>
            <a:r>
              <a:rPr lang="en-US" dirty="0"/>
              <a:t>title or event name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71BFA596-B43C-4DAC-A798-0D495345CD9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43522" y="4429278"/>
            <a:ext cx="9590081" cy="964256"/>
          </a:xfrm>
          <a:noFill/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Author name</a:t>
            </a:r>
          </a:p>
          <a:p>
            <a:pPr lvl="0"/>
            <a:r>
              <a:rPr lang="en-US"/>
              <a:t>Date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430372D-8606-427F-81BF-A215D788EAB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046" y="257117"/>
            <a:ext cx="2009666" cy="739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311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 white Azure DevO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3326A775-9A41-46BA-A0F5-6200093FCA7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0839" y="2657790"/>
            <a:ext cx="4975275" cy="427098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13532A61-7338-495C-8787-A222781205FF}"/>
              </a:ext>
            </a:extLst>
          </p:cNvPr>
          <p:cNvSpPr/>
          <p:nvPr userDrawn="1"/>
        </p:nvSpPr>
        <p:spPr bwMode="auto">
          <a:xfrm>
            <a:off x="434976" y="2170631"/>
            <a:ext cx="7627938" cy="365760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C12028E2-C5DC-4CA9-88C9-D5024B2AD4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1988" y="2590884"/>
            <a:ext cx="7169406" cy="1828800"/>
          </a:xfrm>
          <a:noFill/>
        </p:spPr>
        <p:txBody>
          <a:bodyPr lIns="0" tIns="0" rIns="0" bIns="182880" anchor="b" anchorCtr="0"/>
          <a:lstStyle>
            <a:lvl1pPr>
              <a:defRPr sz="5400" strike="noStrike" spc="-150"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dirty="0"/>
              <a:t>Azure DevOps</a:t>
            </a:r>
            <a:br>
              <a:rPr lang="en-US" dirty="0"/>
            </a:br>
            <a:r>
              <a:rPr lang="en-US" dirty="0"/>
              <a:t>title or event name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6EFA9DF5-3A2A-422C-B2A6-A700C5CFD6E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61988" y="4429278"/>
            <a:ext cx="6230328" cy="964256"/>
          </a:xfrm>
          <a:noFill/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Author name</a:t>
            </a:r>
          </a:p>
          <a:p>
            <a:pPr lvl="0"/>
            <a:r>
              <a:rPr lang="en-US"/>
              <a:t>Date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8F17F8D-94AF-494A-9DEA-6500CB1B690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277" y="448056"/>
            <a:ext cx="1362456" cy="194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0717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408238" y="1212963"/>
            <a:ext cx="3694112" cy="463437"/>
          </a:xfrm>
        </p:spPr>
        <p:txBody>
          <a:bodyPr lIns="0" tIns="0" rIns="0" bIns="0"/>
          <a:lstStyle>
            <a:lvl1pPr>
              <a:defRPr sz="1800" b="1" spc="0" baseline="0">
                <a:solidFill>
                  <a:srgbClr val="000000"/>
                </a:solidFill>
                <a:latin typeface="+mn-lt"/>
              </a:defRPr>
            </a:lvl1pPr>
          </a:lstStyle>
          <a:p>
            <a:r>
              <a:rPr lang="en-US"/>
              <a:t>Contents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408238" y="1679250"/>
            <a:ext cx="3694112" cy="3354708"/>
          </a:xfrm>
        </p:spPr>
        <p:txBody>
          <a:bodyPr wrap="square" lIns="0" tIns="0" rIns="0" bIns="0">
            <a:noAutofit/>
          </a:bodyPr>
          <a:lstStyle>
            <a:lvl1pPr marL="0" marR="0" indent="0" algn="l" defTabSz="51752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spc="0" baseline="0">
                <a:solidFill>
                  <a:schemeClr val="tx2"/>
                </a:solidFill>
                <a:latin typeface="+mn-lt"/>
              </a:defRPr>
            </a:lvl1pPr>
            <a:lvl2pPr marL="228600" indent="0">
              <a:buNone/>
              <a:defRPr sz="1800"/>
            </a:lvl2pPr>
            <a:lvl3pPr marL="457200" indent="0">
              <a:buNone/>
              <a:defRPr sz="1800"/>
            </a:lvl3pPr>
            <a:lvl4pPr marL="685800" indent="0">
              <a:buNone/>
              <a:defRPr sz="1800"/>
            </a:lvl4pPr>
            <a:lvl5pPr marL="914400" indent="0">
              <a:buNone/>
              <a:defRPr sz="1800"/>
            </a:lvl5pPr>
          </a:lstStyle>
          <a:p>
            <a:pPr lvl="0"/>
            <a:r>
              <a:rPr lang="en-US"/>
              <a:t>##	Section title</a:t>
            </a:r>
          </a:p>
          <a:p>
            <a:pPr lvl="0"/>
            <a:r>
              <a:rPr lang="en-US"/>
              <a:t>##	Section title</a:t>
            </a:r>
          </a:p>
          <a:p>
            <a:pPr lvl="0"/>
            <a:r>
              <a:rPr lang="en-US"/>
              <a:t>##	Section title</a:t>
            </a:r>
          </a:p>
          <a:p>
            <a:pPr lvl="0"/>
            <a:r>
              <a:rPr lang="en-US"/>
              <a:t>##	Section title</a:t>
            </a:r>
          </a:p>
          <a:p>
            <a:pPr lvl="0"/>
            <a:r>
              <a:rPr lang="en-US"/>
              <a:t>##	Section title</a:t>
            </a:r>
          </a:p>
          <a:p>
            <a:pPr lvl="0"/>
            <a:r>
              <a:rPr lang="en-US"/>
              <a:t>##	Section title</a:t>
            </a:r>
          </a:p>
          <a:p>
            <a:pPr lvl="0"/>
            <a:r>
              <a:rPr lang="en-US"/>
              <a:t>##	Section title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3B79444-4BA3-4CE3-9F8D-00DECAF267EE}"/>
              </a:ext>
            </a:extLst>
          </p:cNvPr>
          <p:cNvGrpSpPr/>
          <p:nvPr userDrawn="1"/>
        </p:nvGrpSpPr>
        <p:grpSpPr>
          <a:xfrm>
            <a:off x="445128" y="6559056"/>
            <a:ext cx="11553197" cy="96950"/>
            <a:chOff x="445128" y="6559056"/>
            <a:chExt cx="11553197" cy="9695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D886E38-6DEB-477A-985F-0D8CB205C5D0}"/>
                </a:ext>
              </a:extLst>
            </p:cNvPr>
            <p:cNvSpPr txBox="1"/>
            <p:nvPr userDrawn="1"/>
          </p:nvSpPr>
          <p:spPr>
            <a:xfrm>
              <a:off x="445128" y="6559056"/>
              <a:ext cx="984244" cy="9695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700">
                  <a:solidFill>
                    <a:schemeClr val="bg1">
                      <a:lumMod val="65000"/>
                    </a:schemeClr>
                  </a:solidFill>
                </a:rPr>
                <a:t>© Microsoft Corporation</a:t>
              </a:r>
              <a:endParaRPr lang="en-US" sz="8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9F9B269D-571A-44FF-AE48-CF094C28B01C}"/>
                </a:ext>
              </a:extLst>
            </p:cNvPr>
            <p:cNvSpPr/>
            <p:nvPr userDrawn="1"/>
          </p:nvSpPr>
          <p:spPr bwMode="auto">
            <a:xfrm>
              <a:off x="11784176" y="6573241"/>
              <a:ext cx="214149" cy="61668"/>
            </a:xfrm>
            <a:custGeom>
              <a:avLst/>
              <a:gdLst/>
              <a:ahLst/>
              <a:cxnLst/>
              <a:rect l="l" t="t" r="r" b="b"/>
              <a:pathLst>
                <a:path w="306116" h="88152">
                  <a:moveTo>
                    <a:pt x="280481" y="31681"/>
                  </a:moveTo>
                  <a:cubicBezTo>
                    <a:pt x="275805" y="31681"/>
                    <a:pt x="271835" y="33354"/>
                    <a:pt x="268570" y="36700"/>
                  </a:cubicBezTo>
                  <a:cubicBezTo>
                    <a:pt x="265305" y="40045"/>
                    <a:pt x="263290" y="44419"/>
                    <a:pt x="262524" y="49820"/>
                  </a:cubicBezTo>
                  <a:lnTo>
                    <a:pt x="295959" y="49820"/>
                  </a:lnTo>
                  <a:cubicBezTo>
                    <a:pt x="295919" y="44096"/>
                    <a:pt x="294538" y="39642"/>
                    <a:pt x="291817" y="36458"/>
                  </a:cubicBezTo>
                  <a:cubicBezTo>
                    <a:pt x="289096" y="33273"/>
                    <a:pt x="285318" y="31681"/>
                    <a:pt x="280481" y="31681"/>
                  </a:cubicBezTo>
                  <a:close/>
                  <a:moveTo>
                    <a:pt x="140726" y="24789"/>
                  </a:moveTo>
                  <a:lnTo>
                    <a:pt x="150582" y="24789"/>
                  </a:lnTo>
                  <a:lnTo>
                    <a:pt x="150582" y="60219"/>
                  </a:lnTo>
                  <a:cubicBezTo>
                    <a:pt x="150582" y="73279"/>
                    <a:pt x="155580" y="79809"/>
                    <a:pt x="165576" y="79809"/>
                  </a:cubicBezTo>
                  <a:cubicBezTo>
                    <a:pt x="170413" y="79809"/>
                    <a:pt x="174393" y="78025"/>
                    <a:pt x="177517" y="74458"/>
                  </a:cubicBezTo>
                  <a:cubicBezTo>
                    <a:pt x="180641" y="70891"/>
                    <a:pt x="182203" y="66225"/>
                    <a:pt x="182203" y="60461"/>
                  </a:cubicBezTo>
                  <a:lnTo>
                    <a:pt x="182203" y="24789"/>
                  </a:lnTo>
                  <a:lnTo>
                    <a:pt x="192119" y="24789"/>
                  </a:lnTo>
                  <a:lnTo>
                    <a:pt x="192119" y="86701"/>
                  </a:lnTo>
                  <a:lnTo>
                    <a:pt x="182203" y="86701"/>
                  </a:lnTo>
                  <a:lnTo>
                    <a:pt x="182203" y="76906"/>
                  </a:lnTo>
                  <a:lnTo>
                    <a:pt x="181961" y="76906"/>
                  </a:lnTo>
                  <a:cubicBezTo>
                    <a:pt x="177850" y="84404"/>
                    <a:pt x="171481" y="88152"/>
                    <a:pt x="162855" y="88152"/>
                  </a:cubicBezTo>
                  <a:cubicBezTo>
                    <a:pt x="148103" y="88152"/>
                    <a:pt x="140726" y="79365"/>
                    <a:pt x="140726" y="61791"/>
                  </a:cubicBezTo>
                  <a:close/>
                  <a:moveTo>
                    <a:pt x="235093" y="23700"/>
                  </a:moveTo>
                  <a:cubicBezTo>
                    <a:pt x="237672" y="23700"/>
                    <a:pt x="239648" y="23983"/>
                    <a:pt x="241018" y="24547"/>
                  </a:cubicBezTo>
                  <a:lnTo>
                    <a:pt x="241018" y="34825"/>
                  </a:lnTo>
                  <a:cubicBezTo>
                    <a:pt x="239285" y="33495"/>
                    <a:pt x="236786" y="32830"/>
                    <a:pt x="233521" y="32830"/>
                  </a:cubicBezTo>
                  <a:cubicBezTo>
                    <a:pt x="229288" y="32830"/>
                    <a:pt x="225751" y="34825"/>
                    <a:pt x="222910" y="38816"/>
                  </a:cubicBezTo>
                  <a:cubicBezTo>
                    <a:pt x="220068" y="42806"/>
                    <a:pt x="218647" y="48248"/>
                    <a:pt x="218647" y="55140"/>
                  </a:cubicBezTo>
                  <a:lnTo>
                    <a:pt x="218647" y="86701"/>
                  </a:lnTo>
                  <a:lnTo>
                    <a:pt x="208732" y="86701"/>
                  </a:lnTo>
                  <a:lnTo>
                    <a:pt x="208732" y="24789"/>
                  </a:lnTo>
                  <a:lnTo>
                    <a:pt x="218647" y="24789"/>
                  </a:lnTo>
                  <a:lnTo>
                    <a:pt x="218647" y="37546"/>
                  </a:lnTo>
                  <a:lnTo>
                    <a:pt x="218889" y="37546"/>
                  </a:lnTo>
                  <a:cubicBezTo>
                    <a:pt x="220300" y="33193"/>
                    <a:pt x="222456" y="29797"/>
                    <a:pt x="225358" y="27358"/>
                  </a:cubicBezTo>
                  <a:cubicBezTo>
                    <a:pt x="228261" y="24920"/>
                    <a:pt x="231505" y="23700"/>
                    <a:pt x="235093" y="23700"/>
                  </a:cubicBezTo>
                  <a:close/>
                  <a:moveTo>
                    <a:pt x="280662" y="23338"/>
                  </a:moveTo>
                  <a:cubicBezTo>
                    <a:pt x="288764" y="23338"/>
                    <a:pt x="295032" y="25958"/>
                    <a:pt x="299466" y="31198"/>
                  </a:cubicBezTo>
                  <a:cubicBezTo>
                    <a:pt x="303899" y="36438"/>
                    <a:pt x="306116" y="43713"/>
                    <a:pt x="306116" y="53024"/>
                  </a:cubicBezTo>
                  <a:lnTo>
                    <a:pt x="306116" y="58224"/>
                  </a:lnTo>
                  <a:lnTo>
                    <a:pt x="262403" y="58224"/>
                  </a:lnTo>
                  <a:cubicBezTo>
                    <a:pt x="262564" y="65117"/>
                    <a:pt x="264418" y="70437"/>
                    <a:pt x="267965" y="74186"/>
                  </a:cubicBezTo>
                  <a:cubicBezTo>
                    <a:pt x="271512" y="77934"/>
                    <a:pt x="276390" y="79809"/>
                    <a:pt x="282597" y="79809"/>
                  </a:cubicBezTo>
                  <a:cubicBezTo>
                    <a:pt x="289570" y="79809"/>
                    <a:pt x="295979" y="77511"/>
                    <a:pt x="301824" y="72916"/>
                  </a:cubicBezTo>
                  <a:lnTo>
                    <a:pt x="301824" y="82227"/>
                  </a:lnTo>
                  <a:cubicBezTo>
                    <a:pt x="296382" y="86177"/>
                    <a:pt x="289187" y="88152"/>
                    <a:pt x="280239" y="88152"/>
                  </a:cubicBezTo>
                  <a:cubicBezTo>
                    <a:pt x="271492" y="88152"/>
                    <a:pt x="264620" y="85341"/>
                    <a:pt x="259622" y="79718"/>
                  </a:cubicBezTo>
                  <a:cubicBezTo>
                    <a:pt x="254623" y="74095"/>
                    <a:pt x="252124" y="66185"/>
                    <a:pt x="252124" y="55987"/>
                  </a:cubicBezTo>
                  <a:cubicBezTo>
                    <a:pt x="252124" y="46353"/>
                    <a:pt x="254855" y="38503"/>
                    <a:pt x="260317" y="32437"/>
                  </a:cubicBezTo>
                  <a:cubicBezTo>
                    <a:pt x="265778" y="26371"/>
                    <a:pt x="272560" y="23338"/>
                    <a:pt x="280662" y="23338"/>
                  </a:cubicBezTo>
                  <a:close/>
                  <a:moveTo>
                    <a:pt x="38212" y="10520"/>
                  </a:moveTo>
                  <a:cubicBezTo>
                    <a:pt x="37809" y="12979"/>
                    <a:pt x="37345" y="14913"/>
                    <a:pt x="36821" y="16324"/>
                  </a:cubicBezTo>
                  <a:lnTo>
                    <a:pt x="23338" y="53266"/>
                  </a:lnTo>
                  <a:lnTo>
                    <a:pt x="53388" y="53266"/>
                  </a:lnTo>
                  <a:lnTo>
                    <a:pt x="39784" y="16324"/>
                  </a:lnTo>
                  <a:cubicBezTo>
                    <a:pt x="39340" y="15115"/>
                    <a:pt x="38897" y="13180"/>
                    <a:pt x="38454" y="10520"/>
                  </a:cubicBezTo>
                  <a:close/>
                  <a:moveTo>
                    <a:pt x="33254" y="0"/>
                  </a:moveTo>
                  <a:lnTo>
                    <a:pt x="43774" y="0"/>
                  </a:lnTo>
                  <a:lnTo>
                    <a:pt x="76865" y="85964"/>
                  </a:lnTo>
                  <a:lnTo>
                    <a:pt x="76865" y="83618"/>
                  </a:lnTo>
                  <a:lnTo>
                    <a:pt x="113505" y="33253"/>
                  </a:lnTo>
                  <a:lnTo>
                    <a:pt x="80312" y="33253"/>
                  </a:lnTo>
                  <a:lnTo>
                    <a:pt x="80312" y="24789"/>
                  </a:lnTo>
                  <a:lnTo>
                    <a:pt x="128076" y="24789"/>
                  </a:lnTo>
                  <a:lnTo>
                    <a:pt x="128076" y="27630"/>
                  </a:lnTo>
                  <a:lnTo>
                    <a:pt x="91436" y="78237"/>
                  </a:lnTo>
                  <a:lnTo>
                    <a:pt x="127713" y="78237"/>
                  </a:lnTo>
                  <a:lnTo>
                    <a:pt x="127713" y="86701"/>
                  </a:lnTo>
                  <a:lnTo>
                    <a:pt x="77149" y="86701"/>
                  </a:lnTo>
                  <a:lnTo>
                    <a:pt x="76865" y="86701"/>
                  </a:lnTo>
                  <a:lnTo>
                    <a:pt x="65903" y="86701"/>
                  </a:lnTo>
                  <a:lnTo>
                    <a:pt x="56713" y="62396"/>
                  </a:lnTo>
                  <a:lnTo>
                    <a:pt x="19952" y="62396"/>
                  </a:lnTo>
                  <a:lnTo>
                    <a:pt x="11306" y="86701"/>
                  </a:lnTo>
                  <a:lnTo>
                    <a:pt x="0" y="86701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66352049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bod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0A83EF54-F800-4521-AA68-2B27B0B561A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34975" y="1142881"/>
            <a:ext cx="11567160" cy="1128514"/>
          </a:xfrm>
        </p:spPr>
        <p:txBody>
          <a:bodyPr wrap="square" lIns="0" tIns="0" rIns="0" bIns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800" b="1" i="0" kern="1200" spc="0" baseline="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None/>
              <a:defRPr sz="180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None/>
              <a:defRPr sz="1400">
                <a:solidFill>
                  <a:srgbClr val="000000"/>
                </a:solidFill>
              </a:defRPr>
            </a:lvl3pPr>
            <a:lvl4pPr marL="685800" indent="0">
              <a:spcBef>
                <a:spcPts val="0"/>
              </a:spcBef>
              <a:spcAft>
                <a:spcPts val="1300"/>
              </a:spcAft>
              <a:buNone/>
              <a:defRPr sz="2000"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First level Segoe UI </a:t>
            </a:r>
            <a:r>
              <a:rPr lang="en-US" err="1"/>
              <a:t>Semibold</a:t>
            </a:r>
            <a:r>
              <a:rPr lang="en-US"/>
              <a:t> 18pt</a:t>
            </a:r>
          </a:p>
          <a:p>
            <a:pPr lvl="1"/>
            <a:r>
              <a:rPr lang="en-US"/>
              <a:t>Second level Segoe UI 18pt</a:t>
            </a:r>
          </a:p>
          <a:p>
            <a:pPr lvl="2"/>
            <a:r>
              <a:rPr lang="en-US"/>
              <a:t>Third level Segoe UI 14pt</a:t>
            </a:r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AE6F3ED0-7F59-40C0-BDE3-5E04439997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4975" y="227014"/>
            <a:ext cx="11563350" cy="754061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Heading Segoe UI </a:t>
            </a:r>
            <a:r>
              <a:rPr lang="en-US" err="1"/>
              <a:t>Semibold</a:t>
            </a:r>
            <a:r>
              <a:rPr lang="en-US"/>
              <a:t> 36pt</a:t>
            </a:r>
          </a:p>
        </p:txBody>
      </p:sp>
    </p:spTree>
    <p:extLst>
      <p:ext uri="{BB962C8B-B14F-4D97-AF65-F5344CB8AC3E}">
        <p14:creationId xmlns:p14="http://schemas.microsoft.com/office/powerpoint/2010/main" val="1923715962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body with bullet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0A83EF54-F800-4521-AA68-2B27B0B561A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6087" y="1142881"/>
            <a:ext cx="11567160" cy="1128514"/>
          </a:xfrm>
        </p:spPr>
        <p:txBody>
          <a:bodyPr wrap="square" lIns="0" tIns="0" rIns="0" bIns="0">
            <a:spAutoFit/>
          </a:bodyPr>
          <a:lstStyle>
            <a:lvl1pPr marL="285750" indent="-285750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Font typeface="Arial" panose="020B0604020202020204" pitchFamily="34" charset="0"/>
              <a:buChar char="•"/>
              <a:defRPr sz="1800" b="0" i="0">
                <a:solidFill>
                  <a:srgbClr val="000000"/>
                </a:solidFill>
                <a:latin typeface="+mj-lt"/>
              </a:defRPr>
            </a:lvl1pPr>
            <a:lvl2pPr marL="514350" indent="-285750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lvl2pPr>
            <a:lvl3pPr marL="742950" indent="-285750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Font typeface="Arial" panose="020B0604020202020204" pitchFamily="34" charset="0"/>
              <a:buChar char="•"/>
              <a:defRPr sz="1400">
                <a:solidFill>
                  <a:srgbClr val="000000"/>
                </a:solidFill>
              </a:defRPr>
            </a:lvl3pPr>
            <a:lvl4pPr marL="685800" indent="0">
              <a:spcBef>
                <a:spcPts val="0"/>
              </a:spcBef>
              <a:spcAft>
                <a:spcPts val="1300"/>
              </a:spcAft>
              <a:buNone/>
              <a:defRPr sz="2000"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First level Segoe UI </a:t>
            </a:r>
            <a:r>
              <a:rPr lang="en-US" err="1"/>
              <a:t>Semibold</a:t>
            </a:r>
            <a:r>
              <a:rPr lang="en-US"/>
              <a:t> 18pt</a:t>
            </a:r>
          </a:p>
          <a:p>
            <a:pPr lvl="1"/>
            <a:r>
              <a:rPr lang="en-US"/>
              <a:t>Second level Segoe UI 18pt</a:t>
            </a:r>
          </a:p>
          <a:p>
            <a:pPr lvl="2"/>
            <a:r>
              <a:rPr lang="en-US"/>
              <a:t>Third level Segoe UI 14pt</a:t>
            </a:r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AE6F3ED0-7F59-40C0-BDE3-5E04439997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4975" y="227014"/>
            <a:ext cx="11563350" cy="754061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Heading Segoe UI </a:t>
            </a:r>
            <a:r>
              <a:rPr lang="en-US" err="1"/>
              <a:t>Semibold</a:t>
            </a:r>
            <a:r>
              <a:rPr lang="en-US"/>
              <a:t> 36pt (with bullets)</a:t>
            </a:r>
          </a:p>
        </p:txBody>
      </p:sp>
    </p:spTree>
    <p:extLst>
      <p:ext uri="{BB962C8B-B14F-4D97-AF65-F5344CB8AC3E}">
        <p14:creationId xmlns:p14="http://schemas.microsoft.com/office/powerpoint/2010/main" val="1538750561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BDBC305C-A9C3-4278-AFC0-C99DFD80A68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4975" y="227014"/>
            <a:ext cx="11563350" cy="773112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366449031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0A83EF54-F800-4521-AA68-2B27B0B561A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6087" y="1147079"/>
            <a:ext cx="11567160" cy="830997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None/>
              <a:defRPr sz="1800" b="0" i="0">
                <a:solidFill>
                  <a:srgbClr val="000000"/>
                </a:solidFill>
                <a:latin typeface="+mn-lt"/>
              </a:defRPr>
            </a:lvl1pPr>
            <a:lvl2pPr marL="228600" indent="0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None/>
              <a:defRPr sz="1800">
                <a:solidFill>
                  <a:srgbClr val="000000"/>
                </a:solidFill>
              </a:defRPr>
            </a:lvl2pPr>
            <a:lvl3pPr marL="457200" indent="0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None/>
              <a:defRPr sz="1400">
                <a:solidFill>
                  <a:srgbClr val="000000"/>
                </a:solidFill>
              </a:defRPr>
            </a:lvl3pPr>
            <a:lvl4pPr marL="685800" indent="0">
              <a:spcBef>
                <a:spcPts val="0"/>
              </a:spcBef>
              <a:spcAft>
                <a:spcPts val="1300"/>
              </a:spcAft>
              <a:buNone/>
              <a:defRPr sz="2000"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Segoe Regular 18.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Duis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r>
              <a:rPr lang="en-US"/>
              <a:t> </a:t>
            </a:r>
            <a:r>
              <a:rPr lang="en-US" err="1"/>
              <a:t>cillum</a:t>
            </a:r>
            <a:r>
              <a:rPr lang="en-US"/>
              <a:t>.</a:t>
            </a:r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AE6F3ED0-7F59-40C0-BDE3-5E04439997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4975" y="227014"/>
            <a:ext cx="11563350" cy="754061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Three column text layout</a:t>
            </a: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6849D465-70FF-451A-8BED-41C7ADC6306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34975" y="2359342"/>
            <a:ext cx="3703320" cy="265430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None/>
              <a:defRPr sz="1400" b="1">
                <a:solidFill>
                  <a:schemeClr val="tx2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Paragraph title Segoe UI Regular bold 14</a:t>
            </a:r>
          </a:p>
          <a:p>
            <a:pPr lvl="1"/>
            <a:r>
              <a:rPr lang="en-US"/>
              <a:t>Body copy Segoe Regular 14.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Duis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r>
              <a:rPr lang="en-US"/>
              <a:t> </a:t>
            </a:r>
            <a:r>
              <a:rPr lang="en-US" err="1"/>
              <a:t>cillum</a:t>
            </a:r>
            <a:r>
              <a:rPr lang="en-US"/>
              <a:t> dolore </a:t>
            </a:r>
            <a:r>
              <a:rPr lang="en-US" err="1"/>
              <a:t>eu</a:t>
            </a:r>
            <a:r>
              <a:rPr lang="en-US"/>
              <a:t> </a:t>
            </a:r>
            <a:r>
              <a:rPr lang="en-US" err="1"/>
              <a:t>fugiat</a:t>
            </a:r>
            <a:r>
              <a:rPr lang="en-US"/>
              <a:t> </a:t>
            </a:r>
            <a:r>
              <a:rPr lang="en-US" err="1"/>
              <a:t>nulla</a:t>
            </a:r>
            <a:r>
              <a:rPr lang="en-US"/>
              <a:t> </a:t>
            </a:r>
            <a:r>
              <a:rPr lang="en-US" err="1"/>
              <a:t>pariatur</a:t>
            </a:r>
            <a:r>
              <a:rPr lang="en-US"/>
              <a:t>. </a:t>
            </a:r>
            <a:r>
              <a:rPr lang="en-US" err="1"/>
              <a:t>Excepteur</a:t>
            </a:r>
            <a:r>
              <a:rPr lang="en-US"/>
              <a:t> </a:t>
            </a:r>
            <a:r>
              <a:rPr lang="en-US" err="1"/>
              <a:t>sint</a:t>
            </a:r>
            <a:r>
              <a:rPr lang="en-US"/>
              <a:t> </a:t>
            </a:r>
            <a:r>
              <a:rPr lang="en-US" err="1"/>
              <a:t>occaecat</a:t>
            </a:r>
            <a:r>
              <a:rPr lang="en-US"/>
              <a:t> </a:t>
            </a:r>
            <a:r>
              <a:rPr lang="en-US" err="1"/>
              <a:t>cupidatat</a:t>
            </a:r>
            <a:r>
              <a:rPr lang="en-US"/>
              <a:t> non </a:t>
            </a:r>
            <a:r>
              <a:rPr lang="en-US" err="1"/>
              <a:t>proident</a:t>
            </a:r>
            <a:r>
              <a:rPr lang="en-US"/>
              <a:t>, </a:t>
            </a:r>
            <a:r>
              <a:rPr lang="en-US" err="1"/>
              <a:t>sunt</a:t>
            </a:r>
            <a:r>
              <a:rPr lang="en-US"/>
              <a:t> in culpa qui </a:t>
            </a:r>
            <a:r>
              <a:rPr lang="en-US" err="1"/>
              <a:t>officia</a:t>
            </a:r>
            <a:r>
              <a:rPr lang="en-US"/>
              <a:t> </a:t>
            </a:r>
            <a:r>
              <a:rPr lang="en-US" err="1"/>
              <a:t>deserunt</a:t>
            </a:r>
            <a:r>
              <a:rPr lang="en-US"/>
              <a:t> </a:t>
            </a:r>
            <a:r>
              <a:rPr lang="en-US" err="1"/>
              <a:t>mollit</a:t>
            </a:r>
            <a:r>
              <a:rPr lang="en-US"/>
              <a:t> </a:t>
            </a:r>
            <a:r>
              <a:rPr lang="en-US" err="1"/>
              <a:t>anim</a:t>
            </a:r>
            <a:r>
              <a:rPr lang="en-US"/>
              <a:t> id </a:t>
            </a: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laborum</a:t>
            </a:r>
            <a:r>
              <a:rPr lang="en-US"/>
              <a:t>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2FCB46-ABD2-4E30-8117-D04A4847253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67211" y="2359342"/>
            <a:ext cx="3695700" cy="265430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None/>
              <a:defRPr sz="1400" b="1">
                <a:solidFill>
                  <a:schemeClr val="tx2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Paragraph title Segoe UI Regular bold 14</a:t>
            </a:r>
          </a:p>
          <a:p>
            <a:pPr lvl="1"/>
            <a:r>
              <a:rPr lang="en-US"/>
              <a:t>Body copy Segoe Regular 14.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Duis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r>
              <a:rPr lang="en-US"/>
              <a:t> </a:t>
            </a:r>
            <a:r>
              <a:rPr lang="en-US" err="1"/>
              <a:t>cillum</a:t>
            </a:r>
            <a:r>
              <a:rPr lang="en-US"/>
              <a:t> dolore </a:t>
            </a:r>
            <a:r>
              <a:rPr lang="en-US" err="1"/>
              <a:t>eu</a:t>
            </a:r>
            <a:r>
              <a:rPr lang="en-US"/>
              <a:t> </a:t>
            </a:r>
            <a:r>
              <a:rPr lang="en-US" err="1"/>
              <a:t>fugiat</a:t>
            </a:r>
            <a:r>
              <a:rPr lang="en-US"/>
              <a:t> </a:t>
            </a:r>
            <a:r>
              <a:rPr lang="en-US" err="1"/>
              <a:t>nulla</a:t>
            </a:r>
            <a:r>
              <a:rPr lang="en-US"/>
              <a:t> </a:t>
            </a:r>
            <a:r>
              <a:rPr lang="en-US" err="1"/>
              <a:t>pariatur</a:t>
            </a:r>
            <a:r>
              <a:rPr lang="en-US"/>
              <a:t>. </a:t>
            </a:r>
            <a:r>
              <a:rPr lang="en-US" err="1"/>
              <a:t>Excepteur</a:t>
            </a:r>
            <a:r>
              <a:rPr lang="en-US"/>
              <a:t> </a:t>
            </a:r>
            <a:r>
              <a:rPr lang="en-US" err="1"/>
              <a:t>sint</a:t>
            </a:r>
            <a:r>
              <a:rPr lang="en-US"/>
              <a:t> </a:t>
            </a:r>
            <a:r>
              <a:rPr lang="en-US" err="1"/>
              <a:t>occaecat</a:t>
            </a:r>
            <a:r>
              <a:rPr lang="en-US"/>
              <a:t> </a:t>
            </a:r>
            <a:r>
              <a:rPr lang="en-US" err="1"/>
              <a:t>cupidatat</a:t>
            </a:r>
            <a:r>
              <a:rPr lang="en-US"/>
              <a:t> non </a:t>
            </a:r>
            <a:r>
              <a:rPr lang="en-US" err="1"/>
              <a:t>proident</a:t>
            </a:r>
            <a:r>
              <a:rPr lang="en-US"/>
              <a:t>, </a:t>
            </a:r>
            <a:r>
              <a:rPr lang="en-US" err="1"/>
              <a:t>sunt</a:t>
            </a:r>
            <a:r>
              <a:rPr lang="en-US"/>
              <a:t> in culpa qui </a:t>
            </a:r>
            <a:r>
              <a:rPr lang="en-US" err="1"/>
              <a:t>officia</a:t>
            </a:r>
            <a:r>
              <a:rPr lang="en-US"/>
              <a:t> </a:t>
            </a:r>
            <a:r>
              <a:rPr lang="en-US" err="1"/>
              <a:t>deserunt</a:t>
            </a:r>
            <a:r>
              <a:rPr lang="en-US"/>
              <a:t> </a:t>
            </a:r>
            <a:r>
              <a:rPr lang="en-US" err="1"/>
              <a:t>mollit</a:t>
            </a:r>
            <a:r>
              <a:rPr lang="en-US"/>
              <a:t> </a:t>
            </a:r>
            <a:r>
              <a:rPr lang="en-US" err="1"/>
              <a:t>anim</a:t>
            </a:r>
            <a:r>
              <a:rPr lang="en-US"/>
              <a:t> id </a:t>
            </a: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laborum</a:t>
            </a:r>
            <a:r>
              <a:rPr lang="en-US"/>
              <a:t>.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36529D97-59E4-4F82-95B3-25E40D5A28F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89926" y="2359343"/>
            <a:ext cx="3703320" cy="2654300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None/>
              <a:defRPr sz="1400" b="1">
                <a:solidFill>
                  <a:schemeClr val="tx2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Paragraph title Segoe UI Regular bold 14</a:t>
            </a:r>
          </a:p>
          <a:p>
            <a:pPr lvl="1"/>
            <a:r>
              <a:rPr lang="en-US"/>
              <a:t>Body copy Segoe Regular 14.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Duis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r>
              <a:rPr lang="en-US"/>
              <a:t> </a:t>
            </a:r>
            <a:r>
              <a:rPr lang="en-US" err="1"/>
              <a:t>cillum</a:t>
            </a:r>
            <a:r>
              <a:rPr lang="en-US"/>
              <a:t> dolore </a:t>
            </a:r>
            <a:r>
              <a:rPr lang="en-US" err="1"/>
              <a:t>eu</a:t>
            </a:r>
            <a:r>
              <a:rPr lang="en-US"/>
              <a:t> </a:t>
            </a:r>
            <a:r>
              <a:rPr lang="en-US" err="1"/>
              <a:t>fugiat</a:t>
            </a:r>
            <a:r>
              <a:rPr lang="en-US"/>
              <a:t> </a:t>
            </a:r>
            <a:r>
              <a:rPr lang="en-US" err="1"/>
              <a:t>nulla</a:t>
            </a:r>
            <a:r>
              <a:rPr lang="en-US"/>
              <a:t> </a:t>
            </a:r>
            <a:r>
              <a:rPr lang="en-US" err="1"/>
              <a:t>pariatur</a:t>
            </a:r>
            <a:r>
              <a:rPr lang="en-US"/>
              <a:t>. </a:t>
            </a:r>
            <a:r>
              <a:rPr lang="en-US" err="1"/>
              <a:t>Excepteur</a:t>
            </a:r>
            <a:r>
              <a:rPr lang="en-US"/>
              <a:t> </a:t>
            </a:r>
            <a:r>
              <a:rPr lang="en-US" err="1"/>
              <a:t>sint</a:t>
            </a:r>
            <a:r>
              <a:rPr lang="en-US"/>
              <a:t> </a:t>
            </a:r>
            <a:r>
              <a:rPr lang="en-US" err="1"/>
              <a:t>occaecat</a:t>
            </a:r>
            <a:r>
              <a:rPr lang="en-US"/>
              <a:t> </a:t>
            </a:r>
            <a:r>
              <a:rPr lang="en-US" err="1"/>
              <a:t>cupidatat</a:t>
            </a:r>
            <a:r>
              <a:rPr lang="en-US"/>
              <a:t> non </a:t>
            </a:r>
            <a:r>
              <a:rPr lang="en-US" err="1"/>
              <a:t>proident</a:t>
            </a:r>
            <a:r>
              <a:rPr lang="en-US"/>
              <a:t>, </a:t>
            </a:r>
            <a:r>
              <a:rPr lang="en-US" err="1"/>
              <a:t>sunt</a:t>
            </a:r>
            <a:r>
              <a:rPr lang="en-US"/>
              <a:t> in culpa qui </a:t>
            </a:r>
            <a:r>
              <a:rPr lang="en-US" err="1"/>
              <a:t>officia</a:t>
            </a:r>
            <a:r>
              <a:rPr lang="en-US"/>
              <a:t> </a:t>
            </a:r>
            <a:r>
              <a:rPr lang="en-US" err="1"/>
              <a:t>deserunt</a:t>
            </a:r>
            <a:r>
              <a:rPr lang="en-US"/>
              <a:t> </a:t>
            </a:r>
            <a:r>
              <a:rPr lang="en-US" err="1"/>
              <a:t>mollit</a:t>
            </a:r>
            <a:r>
              <a:rPr lang="en-US"/>
              <a:t> </a:t>
            </a:r>
            <a:r>
              <a:rPr lang="en-US" err="1"/>
              <a:t>anim</a:t>
            </a:r>
            <a:r>
              <a:rPr lang="en-US"/>
              <a:t> id </a:t>
            </a: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laborum</a:t>
            </a:r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27985568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0C9B1B5-B09F-4B98-AFC2-1B4B55BE018E}"/>
              </a:ext>
            </a:extLst>
          </p:cNvPr>
          <p:cNvPicPr>
            <a:picLocks noChangeAspect="1"/>
          </p:cNvPicPr>
          <p:nvPr userDrawn="1"/>
        </p:nvPicPr>
        <p:blipFill>
          <a:blip r:embed="rId26"/>
          <a:stretch>
            <a:fillRect/>
          </a:stretch>
        </p:blipFill>
        <p:spPr>
          <a:xfrm rot="5400000">
            <a:off x="9226488" y="3280851"/>
            <a:ext cx="6994525" cy="432822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4975" y="228573"/>
            <a:ext cx="11563350" cy="758825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46088" y="1132205"/>
            <a:ext cx="11563350" cy="20723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951596" y="3071982"/>
            <a:ext cx="6995160" cy="84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972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6" r:id="rId1"/>
    <p:sldLayoutId id="2147483865" r:id="rId2"/>
    <p:sldLayoutId id="2147483896" r:id="rId3"/>
    <p:sldLayoutId id="2147483884" r:id="rId4"/>
    <p:sldLayoutId id="2147483868" r:id="rId5"/>
    <p:sldLayoutId id="2147483869" r:id="rId6"/>
    <p:sldLayoutId id="2147483885" r:id="rId7"/>
    <p:sldLayoutId id="2147483871" r:id="rId8"/>
    <p:sldLayoutId id="2147483886" r:id="rId9"/>
    <p:sldLayoutId id="2147483887" r:id="rId10"/>
    <p:sldLayoutId id="2147483888" r:id="rId11"/>
    <p:sldLayoutId id="2147483889" r:id="rId12"/>
    <p:sldLayoutId id="2147483873" r:id="rId13"/>
    <p:sldLayoutId id="2147483890" r:id="rId14"/>
    <p:sldLayoutId id="2147483891" r:id="rId15"/>
    <p:sldLayoutId id="2147483878" r:id="rId16"/>
    <p:sldLayoutId id="2147483892" r:id="rId17"/>
    <p:sldLayoutId id="2147483879" r:id="rId18"/>
    <p:sldLayoutId id="2147483880" r:id="rId19"/>
    <p:sldLayoutId id="2147483881" r:id="rId20"/>
    <p:sldLayoutId id="2147483883" r:id="rId21"/>
    <p:sldLayoutId id="2147483882" r:id="rId22"/>
    <p:sldLayoutId id="2147483903" r:id="rId23"/>
    <p:sldLayoutId id="2147483904" r:id="rId24"/>
  </p:sldLayoutIdLst>
  <p:transition>
    <p:fade/>
  </p:transition>
  <p:hf sldNum="0" hdr="0" dt="0"/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3600" b="0" kern="1200" cap="none" spc="-150" baseline="0" dirty="0" smtClean="0">
          <a:ln w="3175">
            <a:noFill/>
          </a:ln>
          <a:solidFill>
            <a:schemeClr val="tx2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1400"/>
        </a:spcAft>
        <a:buClrTx/>
        <a:buSzPct val="90000"/>
        <a:buFont typeface="Wingdings" panose="05000000000000000000" pitchFamily="2" charset="2"/>
        <a:buNone/>
        <a:tabLst/>
        <a:defRPr sz="2800" kern="1200" spc="0" baseline="0">
          <a:solidFill>
            <a:srgbClr val="000000"/>
          </a:solidFill>
          <a:latin typeface="+mn-lt"/>
          <a:ea typeface="+mn-ea"/>
          <a:cs typeface="+mn-cs"/>
        </a:defRPr>
      </a:lvl1pPr>
      <a:lvl2pPr marL="22860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1400"/>
        </a:spcAft>
        <a:buClrTx/>
        <a:buSzPct val="90000"/>
        <a:buFont typeface="Wingdings" panose="05000000000000000000" pitchFamily="2" charset="2"/>
        <a:buNone/>
        <a:tabLst/>
        <a:defRPr sz="1800" kern="1200" spc="0" baseline="0">
          <a:solidFill>
            <a:srgbClr val="000000"/>
          </a:solidFill>
          <a:latin typeface="+mn-lt"/>
          <a:ea typeface="+mn-ea"/>
          <a:cs typeface="+mn-cs"/>
        </a:defRPr>
      </a:lvl2pPr>
      <a:lvl3pPr marL="45720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1400"/>
        </a:spcAft>
        <a:buClrTx/>
        <a:buSzPct val="90000"/>
        <a:buFont typeface="Wingdings" panose="05000000000000000000" pitchFamily="2" charset="2"/>
        <a:buNone/>
        <a:tabLst/>
        <a:defRPr sz="1400" kern="1200" spc="0" baseline="0">
          <a:solidFill>
            <a:srgbClr val="000000"/>
          </a:solidFill>
          <a:latin typeface="+mn-lt"/>
          <a:ea typeface="+mn-ea"/>
          <a:cs typeface="+mn-cs"/>
        </a:defRPr>
      </a:lvl3pPr>
      <a:lvl4pPr marL="68580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1400"/>
        </a:spcAft>
        <a:buClrTx/>
        <a:buSzPct val="90000"/>
        <a:buFont typeface="Wingdings" panose="05000000000000000000" pitchFamily="2" charset="2"/>
        <a:buNone/>
        <a:tabLst/>
        <a:defRPr sz="1400" kern="1200" spc="0" baseline="0">
          <a:solidFill>
            <a:srgbClr val="000000"/>
          </a:solidFill>
          <a:latin typeface="+mn-lt"/>
          <a:ea typeface="+mn-ea"/>
          <a:cs typeface="+mn-cs"/>
        </a:defRPr>
      </a:lvl4pPr>
      <a:lvl5pPr marL="91440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1400"/>
        </a:spcAft>
        <a:buClrTx/>
        <a:buSzPct val="90000"/>
        <a:buFont typeface="Wingdings" panose="05000000000000000000" pitchFamily="2" charset="2"/>
        <a:buNone/>
        <a:tabLst/>
        <a:defRPr sz="1400" kern="1200" spc="0" baseline="0">
          <a:solidFill>
            <a:srgbClr val="000000"/>
          </a:soli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pos="1373">
          <p15:clr>
            <a:srgbClr val="C35EA4"/>
          </p15:clr>
        </p15:guide>
        <p15:guide id="4" pos="1517">
          <p15:clr>
            <a:srgbClr val="C35EA4"/>
          </p15:clr>
        </p15:guide>
        <p15:guide id="5" pos="2608">
          <p15:clr>
            <a:srgbClr val="C35EA4"/>
          </p15:clr>
        </p15:guide>
        <p15:guide id="6" pos="2751">
          <p15:clr>
            <a:srgbClr val="C35EA4"/>
          </p15:clr>
        </p15:guide>
        <p15:guide id="7" pos="3844">
          <p15:clr>
            <a:srgbClr val="C35EA4"/>
          </p15:clr>
        </p15:guide>
        <p15:guide id="8" pos="3989">
          <p15:clr>
            <a:srgbClr val="C35EA4"/>
          </p15:clr>
        </p15:guide>
        <p15:guide id="9" pos="5079">
          <p15:clr>
            <a:srgbClr val="C35EA4"/>
          </p15:clr>
        </p15:guide>
        <p15:guide id="10" pos="5222">
          <p15:clr>
            <a:srgbClr val="C35EA4"/>
          </p15:clr>
        </p15:guide>
        <p15:guide id="11" pos="6317">
          <p15:clr>
            <a:srgbClr val="C35EA4"/>
          </p15:clr>
        </p15:guide>
        <p15:guide id="12" pos="6460">
          <p15:clr>
            <a:srgbClr val="C35EA4"/>
          </p15:clr>
        </p15:guide>
        <p15:guide id="16" pos="274">
          <p15:clr>
            <a:srgbClr val="F26B43"/>
          </p15:clr>
        </p15:guide>
        <p15:guide id="17" pos="7558">
          <p15:clr>
            <a:srgbClr val="F26B43"/>
          </p15:clr>
        </p15:guide>
        <p15:guide id="18" orient="horz" pos="758">
          <p15:clr>
            <a:srgbClr val="5ACBF0"/>
          </p15:clr>
        </p15:guide>
        <p15:guide id="19" orient="horz" pos="1372">
          <p15:clr>
            <a:srgbClr val="5ACBF0"/>
          </p15:clr>
        </p15:guide>
        <p15:guide id="20" orient="horz" pos="612">
          <p15:clr>
            <a:srgbClr val="5ACBF0"/>
          </p15:clr>
        </p15:guide>
        <p15:guide id="21" orient="horz" pos="1515">
          <p15:clr>
            <a:srgbClr val="5ACBF0"/>
          </p15:clr>
        </p15:guide>
        <p15:guide id="22" orient="horz" pos="2127">
          <p15:clr>
            <a:srgbClr val="5ACBF0"/>
          </p15:clr>
        </p15:guide>
        <p15:guide id="23" orient="horz" pos="2275">
          <p15:clr>
            <a:srgbClr val="5ACBF0"/>
          </p15:clr>
        </p15:guide>
        <p15:guide id="25" orient="horz" pos="280">
          <p15:clr>
            <a:srgbClr val="F26B43"/>
          </p15:clr>
        </p15:guide>
        <p15:guide id="26" orient="horz" pos="4127">
          <p15:clr>
            <a:srgbClr val="F26B43"/>
          </p15:clr>
        </p15:guide>
        <p15:guide id="27" orient="horz" pos="2889">
          <p15:clr>
            <a:srgbClr val="5ACBF0"/>
          </p15:clr>
        </p15:guide>
        <p15:guide id="28" orient="horz" pos="3032">
          <p15:clr>
            <a:srgbClr val="5ACBF0"/>
          </p15:clr>
        </p15:guide>
        <p15:guide id="29" orient="horz" pos="3648">
          <p15:clr>
            <a:srgbClr val="5ACBF0"/>
          </p15:clr>
        </p15:guide>
        <p15:guide id="30" orient="horz" pos="3792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23F78-5F4E-4236-A124-F949734A3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the Real-time Web with ASP.NET Core </a:t>
            </a:r>
            <a:r>
              <a:rPr lang="en-US" dirty="0" err="1"/>
              <a:t>SignalR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213DEB-BA8A-4937-84EE-6597E058DA7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b="1" dirty="0"/>
              <a:t>Scott Addie</a:t>
            </a:r>
          </a:p>
          <a:p>
            <a:r>
              <a:rPr lang="en-GB" dirty="0"/>
              <a:t>Senior Content Developer</a:t>
            </a:r>
          </a:p>
          <a:p>
            <a:r>
              <a:rPr lang="en-GB" dirty="0"/>
              <a:t>@</a:t>
            </a:r>
            <a:r>
              <a:rPr lang="en-GB" dirty="0" err="1"/>
              <a:t>Scott_Addie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47FADB-2684-4781-9CD5-F0D3F4D0C3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2093" y="3392376"/>
            <a:ext cx="790575" cy="84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199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CA4CB6-36EB-4852-9C20-63AAE26175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34975" y="1142881"/>
            <a:ext cx="11567160" cy="1646605"/>
          </a:xfrm>
        </p:spPr>
        <p:txBody>
          <a:bodyPr/>
          <a:lstStyle/>
          <a:p>
            <a:r>
              <a:rPr lang="en-US" dirty="0"/>
              <a:t>Started as pet project in effort to build cloud-based IDE</a:t>
            </a:r>
          </a:p>
          <a:p>
            <a:r>
              <a:rPr lang="en-US" dirty="0"/>
              <a:t>Rewritten in ASP.NET Core</a:t>
            </a:r>
          </a:p>
          <a:p>
            <a:r>
              <a:rPr lang="en-US" dirty="0"/>
              <a:t>Real-time web app model</a:t>
            </a:r>
          </a:p>
          <a:p>
            <a:r>
              <a:rPr lang="en-US" dirty="0"/>
              <a:t>Bi-directional HTTP communication between server &amp; client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3A0A74D-6624-4F55-8260-9DCDB3925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SignalR</a:t>
            </a:r>
            <a:r>
              <a:rPr lang="en-US" dirty="0"/>
              <a:t>: The what</a:t>
            </a:r>
          </a:p>
        </p:txBody>
      </p:sp>
      <p:sp>
        <p:nvSpPr>
          <p:cNvPr id="6" name="Google Shape;143;p22">
            <a:extLst>
              <a:ext uri="{FF2B5EF4-FFF2-40B4-BE49-F238E27FC236}">
                <a16:creationId xmlns:a16="http://schemas.microsoft.com/office/drawing/2014/main" id="{AD25B51F-BEC3-4E37-9041-4CCCB52FE0FC}"/>
              </a:ext>
            </a:extLst>
          </p:cNvPr>
          <p:cNvSpPr/>
          <p:nvPr/>
        </p:nvSpPr>
        <p:spPr>
          <a:xfrm>
            <a:off x="2415578" y="5118195"/>
            <a:ext cx="2111249" cy="40380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chemeClr val="accent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" name="Google Shape;144;p22">
            <a:extLst>
              <a:ext uri="{FF2B5EF4-FFF2-40B4-BE49-F238E27FC236}">
                <a16:creationId xmlns:a16="http://schemas.microsoft.com/office/drawing/2014/main" id="{EFE324FB-55B6-4020-B8C3-79BAB9D21A47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415" y="4315956"/>
            <a:ext cx="2211030" cy="200827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145;p22">
            <a:extLst>
              <a:ext uri="{FF2B5EF4-FFF2-40B4-BE49-F238E27FC236}">
                <a16:creationId xmlns:a16="http://schemas.microsoft.com/office/drawing/2014/main" id="{7A860042-41A5-4EEC-A7DF-B4B197DB14F9}"/>
              </a:ext>
            </a:extLst>
          </p:cNvPr>
          <p:cNvSpPr txBox="1"/>
          <p:nvPr/>
        </p:nvSpPr>
        <p:spPr>
          <a:xfrm>
            <a:off x="2513137" y="3967545"/>
            <a:ext cx="1777325" cy="76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latin typeface="Roboto"/>
                <a:ea typeface="Roboto"/>
                <a:cs typeface="Roboto"/>
                <a:sym typeface="Roboto"/>
              </a:rPr>
              <a:t>SignalR connection</a:t>
            </a:r>
            <a:endParaRPr sz="1800" b="1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" name="Google Shape;146;p22">
            <a:extLst>
              <a:ext uri="{FF2B5EF4-FFF2-40B4-BE49-F238E27FC236}">
                <a16:creationId xmlns:a16="http://schemas.microsoft.com/office/drawing/2014/main" id="{03C07870-543E-426C-9981-20FE450ABA7C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36353" y="4460270"/>
            <a:ext cx="1719652" cy="1719648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47;p22">
            <a:extLst>
              <a:ext uri="{FF2B5EF4-FFF2-40B4-BE49-F238E27FC236}">
                <a16:creationId xmlns:a16="http://schemas.microsoft.com/office/drawing/2014/main" id="{CDE323E7-7870-4383-908A-C4350D9B6D29}"/>
              </a:ext>
            </a:extLst>
          </p:cNvPr>
          <p:cNvSpPr txBox="1"/>
          <p:nvPr/>
        </p:nvSpPr>
        <p:spPr>
          <a:xfrm>
            <a:off x="924503" y="3967545"/>
            <a:ext cx="1405500" cy="76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latin typeface="Roboto"/>
                <a:ea typeface="Roboto"/>
                <a:cs typeface="Roboto"/>
                <a:sym typeface="Roboto"/>
              </a:rPr>
              <a:t>SignalR client</a:t>
            </a:r>
            <a:endParaRPr sz="1800" b="1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" name="Google Shape;148;p22">
            <a:extLst>
              <a:ext uri="{FF2B5EF4-FFF2-40B4-BE49-F238E27FC236}">
                <a16:creationId xmlns:a16="http://schemas.microsoft.com/office/drawing/2014/main" id="{E4D3263A-02A3-42D6-8FB4-737973976AB0}"/>
              </a:ext>
            </a:extLst>
          </p:cNvPr>
          <p:cNvSpPr txBox="1"/>
          <p:nvPr/>
        </p:nvSpPr>
        <p:spPr>
          <a:xfrm>
            <a:off x="6006037" y="3967545"/>
            <a:ext cx="2056876" cy="76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latin typeface="Roboto"/>
                <a:ea typeface="Roboto"/>
                <a:cs typeface="Roboto"/>
                <a:sym typeface="Roboto"/>
              </a:rPr>
              <a:t>SignalR server (</a:t>
            </a:r>
            <a:r>
              <a:rPr lang="en-US" sz="1800" b="1" dirty="0">
                <a:latin typeface="Roboto"/>
                <a:ea typeface="Roboto"/>
                <a:cs typeface="Roboto"/>
                <a:sym typeface="Roboto"/>
              </a:rPr>
              <a:t>ASP.NET Core)</a:t>
            </a:r>
            <a:endParaRPr sz="1800" b="1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D0F812E-224B-4B06-AD36-807874904659}"/>
              </a:ext>
            </a:extLst>
          </p:cNvPr>
          <p:cNvSpPr txBox="1"/>
          <p:nvPr/>
        </p:nvSpPr>
        <p:spPr>
          <a:xfrm>
            <a:off x="854560" y="4830520"/>
            <a:ext cx="1551491" cy="960263"/>
          </a:xfrm>
          <a:prstGeom prst="rect">
            <a:avLst/>
          </a:prstGeom>
          <a:noFill/>
        </p:spPr>
        <p:txBody>
          <a:bodyPr wrap="square" lIns="182880" tIns="146304" rIns="182880" bIns="146304" rtlCol="0" anchor="t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chemeClr val="bg1"/>
                </a:solidFill>
              </a:rPr>
              <a:t>.NET, JS, Java</a:t>
            </a:r>
          </a:p>
        </p:txBody>
      </p:sp>
    </p:spTree>
    <p:extLst>
      <p:ext uri="{BB962C8B-B14F-4D97-AF65-F5344CB8AC3E}">
        <p14:creationId xmlns:p14="http://schemas.microsoft.com/office/powerpoint/2010/main" val="248890676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  <p:bldP spid="10" grpId="0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46;p22">
            <a:extLst>
              <a:ext uri="{FF2B5EF4-FFF2-40B4-BE49-F238E27FC236}">
                <a16:creationId xmlns:a16="http://schemas.microsoft.com/office/drawing/2014/main" id="{B84E4076-B895-4C63-99C0-15C2E78A0BFE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54160" y="4549115"/>
            <a:ext cx="1719652" cy="17196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44;p22">
            <a:extLst>
              <a:ext uri="{FF2B5EF4-FFF2-40B4-BE49-F238E27FC236}">
                <a16:creationId xmlns:a16="http://schemas.microsoft.com/office/drawing/2014/main" id="{753B4F90-ACB4-4000-9E39-68E9434D7687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3916" y="3781617"/>
            <a:ext cx="3495354" cy="3254643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FA2D4D4-CB36-4F8B-B500-E76DCBD49B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34975" y="1142881"/>
            <a:ext cx="11567160" cy="2559675"/>
          </a:xfrm>
        </p:spPr>
        <p:txBody>
          <a:bodyPr/>
          <a:lstStyle/>
          <a:p>
            <a:r>
              <a:rPr lang="en-US" dirty="0">
                <a:solidFill>
                  <a:schemeClr val="accent4"/>
                </a:solidFill>
              </a:rPr>
              <a:t>Client:</a:t>
            </a:r>
            <a:r>
              <a:rPr lang="en-US" dirty="0"/>
              <a:t> “Do you have anything for me yet?”</a:t>
            </a:r>
          </a:p>
          <a:p>
            <a:r>
              <a:rPr lang="en-US" dirty="0"/>
              <a:t>Server: No.</a:t>
            </a:r>
          </a:p>
          <a:p>
            <a:r>
              <a:rPr lang="en-US" dirty="0">
                <a:solidFill>
                  <a:schemeClr val="accent4"/>
                </a:solidFill>
              </a:rPr>
              <a:t>Client:</a:t>
            </a:r>
            <a:r>
              <a:rPr lang="en-US" dirty="0"/>
              <a:t> “Do you have anything for me yet?”</a:t>
            </a:r>
          </a:p>
          <a:p>
            <a:r>
              <a:rPr lang="en-US" dirty="0"/>
              <a:t>Server: No.</a:t>
            </a:r>
          </a:p>
          <a:p>
            <a:r>
              <a:rPr lang="en-US" dirty="0">
                <a:solidFill>
                  <a:schemeClr val="accent4"/>
                </a:solidFill>
              </a:rPr>
              <a:t>Client:</a:t>
            </a:r>
            <a:r>
              <a:rPr lang="en-US" dirty="0"/>
              <a:t> “Do you have anything for me yet?”</a:t>
            </a:r>
          </a:p>
          <a:p>
            <a:r>
              <a:rPr lang="en-US" dirty="0"/>
              <a:t>Server: Here you go.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87233F7-42B6-4312-A8D6-C455DCC44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SignalR</a:t>
            </a:r>
            <a:r>
              <a:rPr lang="en-US" dirty="0"/>
              <a:t>: The why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28967579-08D5-469F-9669-FA7F6D2F33A0}"/>
              </a:ext>
            </a:extLst>
          </p:cNvPr>
          <p:cNvSpPr/>
          <p:nvPr/>
        </p:nvSpPr>
        <p:spPr>
          <a:xfrm>
            <a:off x="2851593" y="4288524"/>
            <a:ext cx="7403657" cy="6088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 /server-messages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2830F53A-FE85-4F5D-A64F-6301A155BABD}"/>
              </a:ext>
            </a:extLst>
          </p:cNvPr>
          <p:cNvSpPr/>
          <p:nvPr/>
        </p:nvSpPr>
        <p:spPr>
          <a:xfrm flipH="1">
            <a:off x="2851593" y="4452665"/>
            <a:ext cx="7403657" cy="608882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[“Message 1”, “Message 2”]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582FA0ED-4CED-4894-8BE3-149116D20C1D}"/>
              </a:ext>
            </a:extLst>
          </p:cNvPr>
          <p:cNvSpPr/>
          <p:nvPr/>
        </p:nvSpPr>
        <p:spPr>
          <a:xfrm>
            <a:off x="2851593" y="4635916"/>
            <a:ext cx="7403657" cy="6088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 /server-messages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D2F85E50-E869-4BD0-A4AD-A7BDF48D2F4F}"/>
              </a:ext>
            </a:extLst>
          </p:cNvPr>
          <p:cNvSpPr/>
          <p:nvPr/>
        </p:nvSpPr>
        <p:spPr>
          <a:xfrm flipH="1">
            <a:off x="2851593" y="4800057"/>
            <a:ext cx="7403657" cy="608882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[]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8A2F6F65-9E5C-4AD8-854C-B91709A0712E}"/>
              </a:ext>
            </a:extLst>
          </p:cNvPr>
          <p:cNvSpPr/>
          <p:nvPr/>
        </p:nvSpPr>
        <p:spPr>
          <a:xfrm>
            <a:off x="2851593" y="4999987"/>
            <a:ext cx="7403657" cy="6088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 /server-messages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9162BA62-C993-47CD-A6C7-B494A0A810A4}"/>
              </a:ext>
            </a:extLst>
          </p:cNvPr>
          <p:cNvSpPr/>
          <p:nvPr/>
        </p:nvSpPr>
        <p:spPr>
          <a:xfrm flipH="1">
            <a:off x="2851593" y="5164128"/>
            <a:ext cx="7403657" cy="608882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[]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3C4A81D6-BD44-4862-9A1D-49374C60F153}"/>
              </a:ext>
            </a:extLst>
          </p:cNvPr>
          <p:cNvSpPr/>
          <p:nvPr/>
        </p:nvSpPr>
        <p:spPr>
          <a:xfrm>
            <a:off x="2851593" y="5347379"/>
            <a:ext cx="7403657" cy="6088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 /server-messages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5BAD03A2-2B4E-4CA6-8665-4139BAB45B91}"/>
              </a:ext>
            </a:extLst>
          </p:cNvPr>
          <p:cNvSpPr/>
          <p:nvPr/>
        </p:nvSpPr>
        <p:spPr>
          <a:xfrm flipH="1">
            <a:off x="2851593" y="5511520"/>
            <a:ext cx="7403657" cy="608882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[“Message 3”]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F9C34791-FD1E-4FB7-826D-95C7278D91AA}"/>
              </a:ext>
            </a:extLst>
          </p:cNvPr>
          <p:cNvSpPr/>
          <p:nvPr/>
        </p:nvSpPr>
        <p:spPr>
          <a:xfrm>
            <a:off x="2851593" y="5700276"/>
            <a:ext cx="7403657" cy="6088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 /server-messages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54C3E8B7-4D5E-4ED9-B537-51FF30399ABC}"/>
              </a:ext>
            </a:extLst>
          </p:cNvPr>
          <p:cNvSpPr/>
          <p:nvPr/>
        </p:nvSpPr>
        <p:spPr>
          <a:xfrm flipH="1">
            <a:off x="2851593" y="5864417"/>
            <a:ext cx="7403657" cy="608882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[]</a:t>
            </a:r>
          </a:p>
        </p:txBody>
      </p:sp>
    </p:spTree>
    <p:extLst>
      <p:ext uri="{BB962C8B-B14F-4D97-AF65-F5344CB8AC3E}">
        <p14:creationId xmlns:p14="http://schemas.microsoft.com/office/powerpoint/2010/main" val="264307838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50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000"/>
                            </p:stCondLst>
                            <p:childTnLst>
                              <p:par>
                                <p:cTn id="5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500"/>
                            </p:stCondLst>
                            <p:childTnLst>
                              <p:par>
                                <p:cTn id="5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000"/>
                            </p:stCondLst>
                            <p:childTnLst>
                              <p:par>
                                <p:cTn id="5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4500"/>
                            </p:stCondLst>
                            <p:childTnLst>
                              <p:par>
                                <p:cTn id="60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54C82DC-81A3-4DB5-8EA7-F972F2E05F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34975" y="1142881"/>
            <a:ext cx="5481731" cy="2103140"/>
          </a:xfrm>
        </p:spPr>
        <p:txBody>
          <a:bodyPr/>
          <a:lstStyle/>
          <a:p>
            <a:r>
              <a:rPr lang="en-US" dirty="0"/>
              <a:t>C# class containing public methods the client can invoke</a:t>
            </a:r>
          </a:p>
          <a:p>
            <a:r>
              <a:rPr lang="en-US" dirty="0"/>
              <a:t>Each Hub is mapped to a URL (e.g., “/hub”)</a:t>
            </a:r>
          </a:p>
          <a:p>
            <a:r>
              <a:rPr lang="en-US" dirty="0"/>
              <a:t>Client connects to Hub URL to invoke methods</a:t>
            </a:r>
          </a:p>
          <a:p>
            <a:r>
              <a:rPr lang="en-US" dirty="0"/>
              <a:t>Every Hub is a separate “copy” of </a:t>
            </a:r>
            <a:r>
              <a:rPr lang="en-US" dirty="0" err="1"/>
              <a:t>SignalR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DA6696A-721A-4226-A4F7-935233FCE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Architectural components: Hubs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2068594-5DDF-4894-A46E-03BF2ADCB0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7864572"/>
              </p:ext>
            </p:extLst>
          </p:nvPr>
        </p:nvGraphicFramePr>
        <p:xfrm>
          <a:off x="6284410" y="1969410"/>
          <a:ext cx="6152065" cy="3597879"/>
        </p:xfrm>
        <a:graphic>
          <a:graphicData uri="http://schemas.openxmlformats.org/drawingml/2006/table">
            <a:tbl>
              <a:tblPr firstRow="1" bandRow="1">
                <a:effectLst/>
              </a:tblPr>
              <a:tblGrid>
                <a:gridCol w="6152065">
                  <a:extLst>
                    <a:ext uri="{9D8B030D-6E8A-4147-A177-3AD203B41FA5}">
                      <a16:colId xmlns:a16="http://schemas.microsoft.com/office/drawing/2014/main" val="1057070397"/>
                    </a:ext>
                  </a:extLst>
                </a:gridCol>
              </a:tblGrid>
              <a:tr h="196407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9pPr>
                    </a:lstStyle>
                    <a:p>
                      <a:r>
                        <a:rPr lang="en-US" sz="18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using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Microsoft.AspNetCore.SignalR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endParaRPr lang="en-US" sz="18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8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public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class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 err="1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ChatHub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: Hub</a:t>
                      </a: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public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void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Send(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string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user, 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string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message)</a:t>
                      </a: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{</a:t>
                      </a: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en-US" sz="1800" dirty="0">
                          <a:solidFill>
                            <a:srgbClr val="008000"/>
                          </a:solidFill>
                          <a:latin typeface="Consolas" panose="020B0609020204030204" pitchFamily="49" charset="0"/>
                        </a:rPr>
                        <a:t>// Call </a:t>
                      </a:r>
                      <a:r>
                        <a:rPr lang="en-US" sz="1800" dirty="0" err="1">
                          <a:solidFill>
                            <a:srgbClr val="008000"/>
                          </a:solidFill>
                          <a:latin typeface="Consolas" panose="020B0609020204030204" pitchFamily="49" charset="0"/>
                        </a:rPr>
                        <a:t>broadcastMessage</a:t>
                      </a:r>
                      <a:r>
                        <a:rPr lang="en-US" sz="1800" dirty="0">
                          <a:solidFill>
                            <a:srgbClr val="008000"/>
                          </a:solidFill>
                          <a:latin typeface="Consolas" panose="020B0609020204030204" pitchFamily="49" charset="0"/>
                        </a:rPr>
                        <a:t> to update clients</a:t>
                      </a:r>
                      <a:endParaRPr lang="en-US" sz="18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Clients.All.SendAsync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8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1800" dirty="0" err="1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broadcastMessage</a:t>
                      </a:r>
                      <a:r>
                        <a:rPr lang="en-US" sz="18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, </a:t>
                      </a: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user, message);</a:t>
                      </a: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}</a:t>
                      </a: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222697"/>
                  </a:ext>
                </a:extLst>
              </a:tr>
              <a:tr h="488919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062865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F830D997-A3EE-4EA0-94DA-42A342C3117D}"/>
              </a:ext>
            </a:extLst>
          </p:cNvPr>
          <p:cNvSpPr/>
          <p:nvPr/>
        </p:nvSpPr>
        <p:spPr>
          <a:xfrm>
            <a:off x="6272378" y="1518891"/>
            <a:ext cx="1978891" cy="446567"/>
          </a:xfrm>
          <a:prstGeom prst="rect">
            <a:avLst/>
          </a:prstGeom>
          <a:gradFill rotWithShape="1">
            <a:gsLst>
              <a:gs pos="0">
                <a:srgbClr val="5B9BD5">
                  <a:lumMod val="110000"/>
                  <a:satMod val="105000"/>
                  <a:tint val="67000"/>
                </a:srgbClr>
              </a:gs>
              <a:gs pos="50000">
                <a:srgbClr val="5B9BD5">
                  <a:lumMod val="105000"/>
                  <a:satMod val="103000"/>
                  <a:tint val="73000"/>
                </a:srgbClr>
              </a:gs>
              <a:gs pos="100000">
                <a:srgbClr val="5B9BD5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kern="0" dirty="0" err="1">
                <a:solidFill>
                  <a:prstClr val="black"/>
                </a:solidFill>
                <a:latin typeface="Segoe UI Light"/>
              </a:rPr>
              <a:t>ChatHub.cs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53F7C56A-C40C-4612-99A5-9F4A7BE5DE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8189334"/>
              </p:ext>
            </p:extLst>
          </p:nvPr>
        </p:nvGraphicFramePr>
        <p:xfrm>
          <a:off x="393256" y="4013272"/>
          <a:ext cx="5729454" cy="2651760"/>
        </p:xfrm>
        <a:graphic>
          <a:graphicData uri="http://schemas.openxmlformats.org/drawingml/2006/table">
            <a:tbl>
              <a:tblPr firstRow="1" bandRow="1">
                <a:effectLst/>
              </a:tblPr>
              <a:tblGrid>
                <a:gridCol w="5729454">
                  <a:extLst>
                    <a:ext uri="{9D8B030D-6E8A-4147-A177-3AD203B41FA5}">
                      <a16:colId xmlns:a16="http://schemas.microsoft.com/office/drawing/2014/main" val="1057070397"/>
                    </a:ext>
                  </a:extLst>
                </a:gridCol>
              </a:tblGrid>
              <a:tr h="199813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9pPr>
                    </a:lstStyle>
                    <a:p>
                      <a:r>
                        <a:rPr lang="en-US" sz="18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public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void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Configure(</a:t>
                      </a: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IApplicationBuilder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app)</a:t>
                      </a: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app.UseSignalR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(routes =&gt;</a:t>
                      </a: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{</a:t>
                      </a: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routes.MapHub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ChatHub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&gt;(</a:t>
                      </a:r>
                      <a:r>
                        <a:rPr lang="en-US" sz="18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"/</a:t>
                      </a:r>
                      <a:r>
                        <a:rPr lang="en-US" sz="1800" dirty="0" err="1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chatHub</a:t>
                      </a:r>
                      <a:r>
                        <a:rPr lang="en-US" sz="18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});</a:t>
                      </a: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222697"/>
                  </a:ext>
                </a:extLst>
              </a:tr>
              <a:tr h="307506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062865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7DBF0117-658B-4227-8D20-B3BD3972E24D}"/>
              </a:ext>
            </a:extLst>
          </p:cNvPr>
          <p:cNvSpPr/>
          <p:nvPr/>
        </p:nvSpPr>
        <p:spPr>
          <a:xfrm>
            <a:off x="381223" y="3562751"/>
            <a:ext cx="1978891" cy="446567"/>
          </a:xfrm>
          <a:prstGeom prst="rect">
            <a:avLst/>
          </a:prstGeom>
          <a:gradFill rotWithShape="1">
            <a:gsLst>
              <a:gs pos="0">
                <a:srgbClr val="5B9BD5">
                  <a:lumMod val="110000"/>
                  <a:satMod val="105000"/>
                  <a:tint val="67000"/>
                </a:srgbClr>
              </a:gs>
              <a:gs pos="50000">
                <a:srgbClr val="5B9BD5">
                  <a:lumMod val="105000"/>
                  <a:satMod val="103000"/>
                  <a:tint val="73000"/>
                </a:srgbClr>
              </a:gs>
              <a:gs pos="100000">
                <a:srgbClr val="5B9BD5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kern="0" dirty="0" err="1">
                <a:solidFill>
                  <a:prstClr val="black"/>
                </a:solidFill>
                <a:latin typeface="Segoe UI Light"/>
              </a:rPr>
              <a:t>Startup.cs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F9ECF62-82B3-4FDF-94E0-DCAB43D66E2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34840" y="0"/>
            <a:ext cx="8001635" cy="6994525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0D133280-5537-4203-B06D-2CB795982FCE}"/>
              </a:ext>
            </a:extLst>
          </p:cNvPr>
          <p:cNvGrpSpPr/>
          <p:nvPr/>
        </p:nvGrpSpPr>
        <p:grpSpPr>
          <a:xfrm>
            <a:off x="-1342563" y="2110970"/>
            <a:ext cx="8603173" cy="6691837"/>
            <a:chOff x="-1342563" y="2110970"/>
            <a:chExt cx="8603173" cy="6691837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82439160-5E65-47C4-A790-671EC82ED73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342563" y="2110970"/>
              <a:ext cx="7499086" cy="6691837"/>
            </a:xfrm>
            <a:prstGeom prst="rect">
              <a:avLst/>
            </a:prstGeom>
          </p:spPr>
        </p:pic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46F82DEE-BAC1-4F0A-BD0A-D3B174646019}"/>
                </a:ext>
              </a:extLst>
            </p:cNvPr>
            <p:cNvCxnSpPr/>
            <p:nvPr/>
          </p:nvCxnSpPr>
          <p:spPr>
            <a:xfrm>
              <a:off x="7260610" y="6093679"/>
              <a:ext cx="0" cy="915867"/>
            </a:xfrm>
            <a:prstGeom prst="line">
              <a:avLst/>
            </a:prstGeom>
            <a:ln w="3048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49508653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0BCBF86-190B-453B-A70D-579366D6C22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87060" y="-307481"/>
            <a:ext cx="11053596" cy="7302006"/>
          </a:xfrm>
          <a:prstGeom prst="rect">
            <a:avLst/>
          </a:prstGeom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0318D1-BB7C-477C-A7A5-069BDC446D4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33801" y="1100540"/>
            <a:ext cx="11567160" cy="112851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7768BF8-3105-4387-8B38-1D4F7136F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Architectural components: Client 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13AB17A-B424-4323-A7A8-EE501375B0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7188717"/>
              </p:ext>
            </p:extLst>
          </p:nvPr>
        </p:nvGraphicFramePr>
        <p:xfrm>
          <a:off x="3354806" y="1830940"/>
          <a:ext cx="8466094" cy="4146519"/>
        </p:xfrm>
        <a:graphic>
          <a:graphicData uri="http://schemas.openxmlformats.org/drawingml/2006/table">
            <a:tbl>
              <a:tblPr firstRow="1" bandRow="1">
                <a:effectLst/>
              </a:tblPr>
              <a:tblGrid>
                <a:gridCol w="8466094">
                  <a:extLst>
                    <a:ext uri="{9D8B030D-6E8A-4147-A177-3AD203B41FA5}">
                      <a16:colId xmlns:a16="http://schemas.microsoft.com/office/drawing/2014/main" val="1057070397"/>
                    </a:ext>
                  </a:extLst>
                </a:gridCol>
              </a:tblGrid>
              <a:tr h="196407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9pPr>
                    </a:lstStyle>
                    <a:p>
                      <a:r>
                        <a:rPr lang="en-US" sz="1800" dirty="0">
                          <a:solidFill>
                            <a:srgbClr val="008000"/>
                          </a:solidFill>
                          <a:latin typeface="Consolas" panose="020B0609020204030204" pitchFamily="49" charset="0"/>
                        </a:rPr>
                        <a:t>// Start the connection</a:t>
                      </a:r>
                    </a:p>
                    <a:p>
                      <a:r>
                        <a:rPr lang="en-US" sz="18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const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connection = 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new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 err="1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signalR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.HubConnectionBuilder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()</a:t>
                      </a: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.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withUrl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8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'/chat'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.build();</a:t>
                      </a:r>
                    </a:p>
                    <a:p>
                      <a:endParaRPr lang="en-US" sz="18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800" dirty="0">
                          <a:solidFill>
                            <a:srgbClr val="008000"/>
                          </a:solidFill>
                          <a:latin typeface="Consolas" panose="020B0609020204030204" pitchFamily="49" charset="0"/>
                        </a:rPr>
                        <a:t>// Create a function the Hub can call to broadcast messages</a:t>
                      </a:r>
                    </a:p>
                    <a:p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connection.on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8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n-US" sz="1800" dirty="0" err="1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broadcastMessage</a:t>
                      </a:r>
                      <a:r>
                        <a:rPr lang="en-US" sz="18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, (name, message) =&gt; {</a:t>
                      </a: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en-US" sz="1800" dirty="0">
                          <a:solidFill>
                            <a:srgbClr val="008000"/>
                          </a:solidFill>
                          <a:latin typeface="Consolas" panose="020B0609020204030204" pitchFamily="49" charset="0"/>
                        </a:rPr>
                        <a:t>// Add the message to the page</a:t>
                      </a: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let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listItem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document.createElement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8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'li'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listItem.innerHTML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US" sz="18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`&lt;strong&gt;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${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name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}</a:t>
                      </a:r>
                      <a:r>
                        <a:rPr lang="en-US" sz="18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&lt;/strong&gt;: 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${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message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}</a:t>
                      </a:r>
                      <a:r>
                        <a:rPr lang="en-US" sz="18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`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endParaRPr lang="en-US" sz="18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document.getElementById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8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'discussion'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).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appendChild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listItem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});</a:t>
                      </a: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222697"/>
                  </a:ext>
                </a:extLst>
              </a:tr>
              <a:tr h="488919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062865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9858528B-9E7F-4360-9614-C055C9C3B333}"/>
              </a:ext>
            </a:extLst>
          </p:cNvPr>
          <p:cNvSpPr/>
          <p:nvPr/>
        </p:nvSpPr>
        <p:spPr>
          <a:xfrm>
            <a:off x="3354806" y="1370995"/>
            <a:ext cx="1978891" cy="446567"/>
          </a:xfrm>
          <a:prstGeom prst="rect">
            <a:avLst/>
          </a:prstGeom>
          <a:gradFill rotWithShape="1">
            <a:gsLst>
              <a:gs pos="0">
                <a:srgbClr val="5B9BD5">
                  <a:lumMod val="110000"/>
                  <a:satMod val="105000"/>
                  <a:tint val="67000"/>
                </a:srgbClr>
              </a:gs>
              <a:gs pos="50000">
                <a:srgbClr val="5B9BD5">
                  <a:lumMod val="105000"/>
                  <a:satMod val="103000"/>
                  <a:tint val="73000"/>
                </a:srgbClr>
              </a:gs>
              <a:gs pos="100000">
                <a:srgbClr val="5B9BD5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kern="0" dirty="0">
                <a:solidFill>
                  <a:prstClr val="black"/>
                </a:solidFill>
                <a:latin typeface="Segoe UI Light"/>
              </a:rPr>
              <a:t>chat-hub.js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3572300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BAD37D8-0DA1-4F2B-8AB5-663659E5D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SignalR</a:t>
            </a:r>
            <a:r>
              <a:rPr lang="en-US" dirty="0"/>
              <a:t> clients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9ED8B422-D946-447D-A8A1-AB9079492FA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34974" y="1137076"/>
            <a:ext cx="5667375" cy="3876565"/>
          </a:xfrm>
        </p:spPr>
        <p:txBody>
          <a:bodyPr/>
          <a:lstStyle/>
          <a:p>
            <a:r>
              <a:rPr lang="en-US" sz="1800" dirty="0">
                <a:solidFill>
                  <a:schemeClr val="tx1"/>
                </a:solidFill>
              </a:rPr>
              <a:t>.NET client</a:t>
            </a:r>
          </a:p>
          <a:p>
            <a:endParaRPr lang="en-US" sz="1800" dirty="0"/>
          </a:p>
          <a:p>
            <a:r>
              <a:rPr lang="en-US" sz="1800" dirty="0"/>
              <a:t>NuGet package: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 err="1"/>
              <a:t>Microsoft.AspNetCore.SignalR.Client</a:t>
            </a:r>
            <a:endParaRPr lang="en-US" sz="1800" dirty="0">
              <a:solidFill>
                <a:schemeClr val="tx1"/>
              </a:solidFill>
            </a:endParaRPr>
          </a:p>
          <a:p>
            <a:endParaRPr lang="en-US" sz="1800" dirty="0"/>
          </a:p>
          <a:p>
            <a:endParaRPr lang="en-US" sz="1800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289BFA14-4CE0-448F-8FE7-00FC51D9228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34127" y="1137076"/>
            <a:ext cx="5659119" cy="3944670"/>
          </a:xfrm>
        </p:spPr>
        <p:txBody>
          <a:bodyPr/>
          <a:lstStyle/>
          <a:p>
            <a:r>
              <a:rPr lang="en-US" sz="1800" dirty="0">
                <a:solidFill>
                  <a:schemeClr val="tx1"/>
                </a:solidFill>
              </a:rPr>
              <a:t>TypeScript / JavaScript client</a:t>
            </a:r>
          </a:p>
          <a:p>
            <a:endParaRPr lang="en-US" sz="1800" dirty="0"/>
          </a:p>
          <a:p>
            <a:r>
              <a:rPr lang="en-US" sz="1800" dirty="0" err="1"/>
              <a:t>npm</a:t>
            </a:r>
            <a:r>
              <a:rPr lang="en-US" sz="1800" dirty="0"/>
              <a:t> package:</a:t>
            </a:r>
          </a:p>
          <a:p>
            <a:r>
              <a:rPr lang="en-US" sz="1800" dirty="0"/>
              <a:t>&gt; </a:t>
            </a:r>
            <a:r>
              <a:rPr lang="en-US" sz="1800" dirty="0" err="1"/>
              <a:t>npm</a:t>
            </a:r>
            <a:r>
              <a:rPr lang="en-US" sz="1800" dirty="0"/>
              <a:t> install @</a:t>
            </a:r>
            <a:r>
              <a:rPr lang="en-US" sz="1800" dirty="0" err="1"/>
              <a:t>aspnet</a:t>
            </a:r>
            <a:r>
              <a:rPr lang="en-US" sz="1800" dirty="0"/>
              <a:t>/</a:t>
            </a:r>
            <a:r>
              <a:rPr lang="en-US" sz="1800" dirty="0" err="1"/>
              <a:t>signalr</a:t>
            </a:r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CDN:</a:t>
            </a:r>
          </a:p>
          <a:p>
            <a:r>
              <a:rPr lang="en-US" sz="1800" dirty="0"/>
              <a:t>&gt; </a:t>
            </a:r>
            <a:r>
              <a:rPr lang="en-US" sz="1800" dirty="0" err="1"/>
              <a:t>libman</a:t>
            </a:r>
            <a:r>
              <a:rPr lang="en-US" sz="1800" dirty="0"/>
              <a:t> install @</a:t>
            </a:r>
            <a:r>
              <a:rPr lang="en-US" sz="1800" dirty="0" err="1"/>
              <a:t>aspnet</a:t>
            </a:r>
            <a:r>
              <a:rPr lang="en-US" sz="1800" dirty="0"/>
              <a:t>/</a:t>
            </a:r>
            <a:r>
              <a:rPr lang="en-US" sz="1800" dirty="0" err="1"/>
              <a:t>signalr</a:t>
            </a:r>
            <a:endParaRPr lang="en-US" sz="1800" dirty="0"/>
          </a:p>
          <a:p>
            <a:r>
              <a:rPr lang="en-US" sz="1800" dirty="0"/>
              <a:t>        -p </a:t>
            </a:r>
            <a:r>
              <a:rPr lang="en-US" sz="1800" dirty="0" err="1"/>
              <a:t>unpkg</a:t>
            </a:r>
            <a:r>
              <a:rPr lang="en-US" sz="1800" dirty="0"/>
              <a:t> </a:t>
            </a:r>
          </a:p>
          <a:p>
            <a:r>
              <a:rPr lang="en-US" sz="1800" dirty="0"/>
              <a:t>        -d </a:t>
            </a:r>
            <a:r>
              <a:rPr lang="en-US" sz="1800" dirty="0" err="1"/>
              <a:t>wwwroot</a:t>
            </a:r>
            <a:r>
              <a:rPr lang="en-US" sz="1800" dirty="0"/>
              <a:t>/lib/</a:t>
            </a:r>
            <a:r>
              <a:rPr lang="en-US" sz="1800" dirty="0" err="1"/>
              <a:t>signalr</a:t>
            </a:r>
            <a:r>
              <a:rPr lang="en-US" sz="1800" dirty="0"/>
              <a:t> </a:t>
            </a:r>
          </a:p>
          <a:p>
            <a:r>
              <a:rPr lang="en-US" sz="1800" dirty="0"/>
              <a:t>        --files </a:t>
            </a:r>
            <a:r>
              <a:rPr lang="en-US" sz="1800" dirty="0" err="1"/>
              <a:t>dist</a:t>
            </a:r>
            <a:r>
              <a:rPr lang="en-US" sz="1800" dirty="0"/>
              <a:t>/browser/signalr.js</a:t>
            </a:r>
          </a:p>
          <a:p>
            <a:r>
              <a:rPr lang="en-US" sz="1800" dirty="0"/>
              <a:t>        --files </a:t>
            </a:r>
            <a:r>
              <a:rPr lang="en-US" sz="1800" dirty="0" err="1"/>
              <a:t>dist</a:t>
            </a:r>
            <a:r>
              <a:rPr lang="en-US" sz="1800" dirty="0"/>
              <a:t>/browser/signalr.min.js</a:t>
            </a:r>
          </a:p>
        </p:txBody>
      </p:sp>
    </p:spTree>
    <p:extLst>
      <p:ext uri="{BB962C8B-B14F-4D97-AF65-F5344CB8AC3E}">
        <p14:creationId xmlns:p14="http://schemas.microsoft.com/office/powerpoint/2010/main" val="1730343122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60973A0-3ED3-4D97-A8D4-00082C62E86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34975" y="1142881"/>
            <a:ext cx="11567160" cy="1646605"/>
          </a:xfrm>
        </p:spPr>
        <p:txBody>
          <a:bodyPr/>
          <a:lstStyle/>
          <a:p>
            <a:r>
              <a:rPr lang="en-US" dirty="0"/>
              <a:t>Necessity with a server farm</a:t>
            </a:r>
          </a:p>
          <a:p>
            <a:r>
              <a:rPr lang="en-US" dirty="0"/>
              <a:t>Actions on 1 server need to be known to other servers</a:t>
            </a:r>
          </a:p>
          <a:p>
            <a:r>
              <a:rPr lang="en-US" dirty="0"/>
              <a:t>Azure </a:t>
            </a:r>
            <a:r>
              <a:rPr lang="en-US" dirty="0" err="1"/>
              <a:t>SignalR</a:t>
            </a:r>
            <a:r>
              <a:rPr lang="en-US" dirty="0"/>
              <a:t> Service or Redis</a:t>
            </a:r>
          </a:p>
          <a:p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DC44BE8-B21C-484A-B07D-325269E16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Scale-out with </a:t>
            </a:r>
            <a:r>
              <a:rPr lang="en-US" dirty="0" err="1"/>
              <a:t>SignalR</a:t>
            </a:r>
            <a:endParaRPr lang="en-US" dirty="0"/>
          </a:p>
        </p:txBody>
      </p:sp>
      <p:pic>
        <p:nvPicPr>
          <p:cNvPr id="9" name="Google Shape;360;p48">
            <a:extLst>
              <a:ext uri="{FF2B5EF4-FFF2-40B4-BE49-F238E27FC236}">
                <a16:creationId xmlns:a16="http://schemas.microsoft.com/office/drawing/2014/main" id="{1B9CE3BC-6F21-4E65-AE3B-F33691F3BEC8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6725" y="2967841"/>
            <a:ext cx="549968" cy="465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361;p48">
            <a:extLst>
              <a:ext uri="{FF2B5EF4-FFF2-40B4-BE49-F238E27FC236}">
                <a16:creationId xmlns:a16="http://schemas.microsoft.com/office/drawing/2014/main" id="{F4E14E8F-5BD2-4CC0-A5A0-737AF2937B2C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22575" y="3109688"/>
            <a:ext cx="1008974" cy="8540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362;p48">
            <a:extLst>
              <a:ext uri="{FF2B5EF4-FFF2-40B4-BE49-F238E27FC236}">
                <a16:creationId xmlns:a16="http://schemas.microsoft.com/office/drawing/2014/main" id="{5120C10D-157F-4893-ADA9-37892B11B727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6725" y="3280954"/>
            <a:ext cx="549968" cy="465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363;p48">
            <a:extLst>
              <a:ext uri="{FF2B5EF4-FFF2-40B4-BE49-F238E27FC236}">
                <a16:creationId xmlns:a16="http://schemas.microsoft.com/office/drawing/2014/main" id="{D5C96566-7CD4-42E4-A433-4420619FB41F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6725" y="3640041"/>
            <a:ext cx="549968" cy="465524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364;p48">
            <a:extLst>
              <a:ext uri="{FF2B5EF4-FFF2-40B4-BE49-F238E27FC236}">
                <a16:creationId xmlns:a16="http://schemas.microsoft.com/office/drawing/2014/main" id="{4E23EC43-6F35-49DA-AE90-6350859E5EC0}"/>
              </a:ext>
            </a:extLst>
          </p:cNvPr>
          <p:cNvSpPr/>
          <p:nvPr/>
        </p:nvSpPr>
        <p:spPr>
          <a:xfrm rot="349">
            <a:off x="992403" y="3434567"/>
            <a:ext cx="3124228" cy="17215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365;p48">
            <a:extLst>
              <a:ext uri="{FF2B5EF4-FFF2-40B4-BE49-F238E27FC236}">
                <a16:creationId xmlns:a16="http://schemas.microsoft.com/office/drawing/2014/main" id="{03970A86-BD23-43D4-9270-F01F99C58B6A}"/>
              </a:ext>
            </a:extLst>
          </p:cNvPr>
          <p:cNvSpPr/>
          <p:nvPr/>
        </p:nvSpPr>
        <p:spPr>
          <a:xfrm rot="349">
            <a:off x="992403" y="3801530"/>
            <a:ext cx="3124228" cy="17215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" name="Google Shape;367;p48">
            <a:extLst>
              <a:ext uri="{FF2B5EF4-FFF2-40B4-BE49-F238E27FC236}">
                <a16:creationId xmlns:a16="http://schemas.microsoft.com/office/drawing/2014/main" id="{B8F471F4-CDDD-4C8B-8313-852575E9C9FC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6725" y="4168316"/>
            <a:ext cx="549968" cy="465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368;p48">
            <a:extLst>
              <a:ext uri="{FF2B5EF4-FFF2-40B4-BE49-F238E27FC236}">
                <a16:creationId xmlns:a16="http://schemas.microsoft.com/office/drawing/2014/main" id="{D2648661-D3AA-4BC6-BB8F-CFB4B6B59C91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22575" y="4310163"/>
            <a:ext cx="1008974" cy="8540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369;p48">
            <a:extLst>
              <a:ext uri="{FF2B5EF4-FFF2-40B4-BE49-F238E27FC236}">
                <a16:creationId xmlns:a16="http://schemas.microsoft.com/office/drawing/2014/main" id="{F3115C64-20D5-4E59-98A6-947CEEA512C4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6725" y="4481429"/>
            <a:ext cx="549968" cy="465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370;p48">
            <a:extLst>
              <a:ext uri="{FF2B5EF4-FFF2-40B4-BE49-F238E27FC236}">
                <a16:creationId xmlns:a16="http://schemas.microsoft.com/office/drawing/2014/main" id="{1E91BD1E-3315-4034-A002-3BE138F06F46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6725" y="4840516"/>
            <a:ext cx="549968" cy="465524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371;p48">
            <a:extLst>
              <a:ext uri="{FF2B5EF4-FFF2-40B4-BE49-F238E27FC236}">
                <a16:creationId xmlns:a16="http://schemas.microsoft.com/office/drawing/2014/main" id="{CE5D5875-FF81-445E-8B03-5D3422797EC0}"/>
              </a:ext>
            </a:extLst>
          </p:cNvPr>
          <p:cNvSpPr/>
          <p:nvPr/>
        </p:nvSpPr>
        <p:spPr>
          <a:xfrm rot="349">
            <a:off x="992403" y="4635042"/>
            <a:ext cx="3124228" cy="17215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372;p48">
            <a:extLst>
              <a:ext uri="{FF2B5EF4-FFF2-40B4-BE49-F238E27FC236}">
                <a16:creationId xmlns:a16="http://schemas.microsoft.com/office/drawing/2014/main" id="{61D852CF-7C03-4771-AB05-EDF0779372DA}"/>
              </a:ext>
            </a:extLst>
          </p:cNvPr>
          <p:cNvSpPr/>
          <p:nvPr/>
        </p:nvSpPr>
        <p:spPr>
          <a:xfrm rot="349">
            <a:off x="992403" y="5002005"/>
            <a:ext cx="3124228" cy="17215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373;p48">
            <a:extLst>
              <a:ext uri="{FF2B5EF4-FFF2-40B4-BE49-F238E27FC236}">
                <a16:creationId xmlns:a16="http://schemas.microsoft.com/office/drawing/2014/main" id="{21441945-F433-4423-AE48-395DB4DB7010}"/>
              </a:ext>
            </a:extLst>
          </p:cNvPr>
          <p:cNvSpPr/>
          <p:nvPr/>
        </p:nvSpPr>
        <p:spPr>
          <a:xfrm>
            <a:off x="5791524" y="2967839"/>
            <a:ext cx="850251" cy="2474400"/>
          </a:xfrm>
          <a:prstGeom prst="rect">
            <a:avLst/>
          </a:prstGeom>
          <a:solidFill>
            <a:schemeClr val="accent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Redis </a:t>
            </a:r>
            <a:endParaRPr b="1" dirty="0"/>
          </a:p>
        </p:txBody>
      </p:sp>
      <p:sp>
        <p:nvSpPr>
          <p:cNvPr id="23" name="Google Shape;374;p48">
            <a:extLst>
              <a:ext uri="{FF2B5EF4-FFF2-40B4-BE49-F238E27FC236}">
                <a16:creationId xmlns:a16="http://schemas.microsoft.com/office/drawing/2014/main" id="{6FE5D8C9-7A90-4E70-9212-18E8FC6E0DC5}"/>
              </a:ext>
            </a:extLst>
          </p:cNvPr>
          <p:cNvSpPr/>
          <p:nvPr/>
        </p:nvSpPr>
        <p:spPr>
          <a:xfrm rot="-630280">
            <a:off x="4886853" y="4479330"/>
            <a:ext cx="1008928" cy="205003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chemeClr val="accent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375;p48">
            <a:extLst>
              <a:ext uri="{FF2B5EF4-FFF2-40B4-BE49-F238E27FC236}">
                <a16:creationId xmlns:a16="http://schemas.microsoft.com/office/drawing/2014/main" id="{0051A20C-E7DB-4EC8-9344-3A923D586EED}"/>
              </a:ext>
            </a:extLst>
          </p:cNvPr>
          <p:cNvSpPr/>
          <p:nvPr/>
        </p:nvSpPr>
        <p:spPr>
          <a:xfrm rot="406682">
            <a:off x="4887587" y="3342107"/>
            <a:ext cx="1008994" cy="204846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chemeClr val="accent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359;p48">
            <a:extLst>
              <a:ext uri="{FF2B5EF4-FFF2-40B4-BE49-F238E27FC236}">
                <a16:creationId xmlns:a16="http://schemas.microsoft.com/office/drawing/2014/main" id="{883984D1-A64A-4C62-8D98-37E1EFDB8C75}"/>
              </a:ext>
            </a:extLst>
          </p:cNvPr>
          <p:cNvSpPr/>
          <p:nvPr/>
        </p:nvSpPr>
        <p:spPr>
          <a:xfrm rot="699">
            <a:off x="992435" y="3079045"/>
            <a:ext cx="3124228" cy="17215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366;p48">
            <a:extLst>
              <a:ext uri="{FF2B5EF4-FFF2-40B4-BE49-F238E27FC236}">
                <a16:creationId xmlns:a16="http://schemas.microsoft.com/office/drawing/2014/main" id="{780DE895-74A7-4686-98FC-EC17419F5475}"/>
              </a:ext>
            </a:extLst>
          </p:cNvPr>
          <p:cNvSpPr/>
          <p:nvPr/>
        </p:nvSpPr>
        <p:spPr>
          <a:xfrm rot="699">
            <a:off x="992435" y="4279520"/>
            <a:ext cx="3124228" cy="17215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02813192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3ADA346-6D40-4DA7-BA05-338A700FC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976" y="2659324"/>
            <a:ext cx="10334624" cy="1862590"/>
          </a:xfrm>
        </p:spPr>
        <p:txBody>
          <a:bodyPr/>
          <a:lstStyle/>
          <a:p>
            <a:r>
              <a:rPr lang="en-GB" sz="4800" dirty="0"/>
              <a:t>Create your first ASP.NET Core </a:t>
            </a:r>
            <a:r>
              <a:rPr lang="en-GB" sz="4800" dirty="0" err="1"/>
              <a:t>SignalR</a:t>
            </a:r>
            <a:r>
              <a:rPr lang="en-GB" sz="4800" dirty="0"/>
              <a:t> app</a:t>
            </a:r>
            <a:endParaRPr lang="en-US" sz="4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36DB2D-A8B0-4570-AE0F-E9675BAC9CEB}"/>
              </a:ext>
            </a:extLst>
          </p:cNvPr>
          <p:cNvSpPr txBox="1"/>
          <p:nvPr/>
        </p:nvSpPr>
        <p:spPr>
          <a:xfrm>
            <a:off x="434975" y="2133026"/>
            <a:ext cx="981038" cy="3877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GB" sz="28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Demo</a:t>
            </a:r>
            <a:endParaRPr lang="en-US" sz="240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557B30-B27D-41CE-9E9B-D6A9BD44EC4D}"/>
              </a:ext>
            </a:extLst>
          </p:cNvPr>
          <p:cNvSpPr txBox="1"/>
          <p:nvPr/>
        </p:nvSpPr>
        <p:spPr>
          <a:xfrm>
            <a:off x="434975" y="4521914"/>
            <a:ext cx="65" cy="3323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4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4286967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	</a:t>
            </a:r>
            <a:r>
              <a:rPr lang="en-US" b="1" dirty="0"/>
              <a:t> 							</a:t>
            </a:r>
            <a:r>
              <a:rPr lang="en-US" sz="1800" b="1" dirty="0">
                <a:solidFill>
                  <a:schemeClr val="tx1"/>
                </a:solidFill>
              </a:rPr>
              <a:t>@</a:t>
            </a:r>
            <a:r>
              <a:rPr lang="en-US" sz="1800" b="1" dirty="0" err="1">
                <a:solidFill>
                  <a:schemeClr val="tx1"/>
                </a:solidFill>
              </a:rPr>
              <a:t>Scott_Addie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5767" y="1861968"/>
            <a:ext cx="10618304" cy="4437962"/>
          </a:xfrm>
        </p:spPr>
        <p:txBody>
          <a:bodyPr>
            <a:normAutofit/>
          </a:bodyPr>
          <a:lstStyle/>
          <a:p>
            <a:r>
              <a:rPr lang="en-US" b="1" dirty="0"/>
              <a:t>Docs</a:t>
            </a:r>
          </a:p>
          <a:p>
            <a:endParaRPr lang="en-US" b="1" dirty="0"/>
          </a:p>
          <a:p>
            <a:endParaRPr lang="en-US" dirty="0"/>
          </a:p>
          <a:p>
            <a:r>
              <a:rPr lang="en-US" b="1" dirty="0"/>
              <a:t>Slides</a:t>
            </a:r>
          </a:p>
          <a:p>
            <a:endParaRPr lang="en-US" b="1" dirty="0"/>
          </a:p>
          <a:p>
            <a:r>
              <a:rPr lang="en-US" b="1" dirty="0"/>
              <a:t>Sample Apps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7E2C7C-B662-43BA-A5DB-0A1A5D5542D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5827" y="398415"/>
            <a:ext cx="696488" cy="566240"/>
          </a:xfrm>
          <a:prstGeom prst="rect">
            <a:avLst/>
          </a:prstGeom>
        </p:spPr>
      </p:pic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6C2EABF2-4F4C-4D1E-9741-A847CD7C234F}"/>
              </a:ext>
            </a:extLst>
          </p:cNvPr>
          <p:cNvSpPr txBox="1">
            <a:spLocks/>
          </p:cNvSpPr>
          <p:nvPr/>
        </p:nvSpPr>
        <p:spPr>
          <a:xfrm>
            <a:off x="1437656" y="2359510"/>
            <a:ext cx="693133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2C65E1"/>
                </a:solidFill>
                <a:effectLst/>
                <a:uLnTx/>
                <a:uFillTx/>
                <a:latin typeface="+mj-lt"/>
                <a:ea typeface="+mn-ea"/>
                <a:cs typeface="Segoe UI Semibold" panose="020B0702040204020203" pitchFamily="34" charset="0"/>
              </a:rPr>
              <a:t>docs.microsoft.com/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2C65E1"/>
                </a:solidFill>
                <a:effectLst/>
                <a:uLnTx/>
                <a:uFillTx/>
                <a:latin typeface="+mj-lt"/>
                <a:ea typeface="+mn-ea"/>
                <a:cs typeface="Segoe UI Semibold" panose="020B0702040204020203" pitchFamily="34" charset="0"/>
              </a:rPr>
              <a:t>aspnet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2C65E1"/>
                </a:solidFill>
                <a:effectLst/>
                <a:uLnTx/>
                <a:uFillTx/>
                <a:latin typeface="+mj-lt"/>
                <a:ea typeface="+mn-ea"/>
                <a:cs typeface="Segoe UI Semibold" panose="020B0702040204020203" pitchFamily="34" charset="0"/>
              </a:rPr>
              <a:t>/core/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2C65E1"/>
                </a:solidFill>
                <a:effectLst/>
                <a:uLnTx/>
                <a:uFillTx/>
                <a:latin typeface="+mj-lt"/>
                <a:ea typeface="+mn-ea"/>
                <a:cs typeface="Segoe UI Semibold" panose="020B0702040204020203" pitchFamily="34" charset="0"/>
              </a:rPr>
              <a:t>signalr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2C65E1"/>
              </a:solidFill>
              <a:effectLst/>
              <a:uLnTx/>
              <a:uFillTx/>
              <a:latin typeface="+mj-lt"/>
              <a:ea typeface="+mn-ea"/>
              <a:cs typeface="Segoe UI Semibold" panose="020B0702040204020203" pitchFamily="34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9530BD0-1FFE-4CA8-8AA2-40AEC8C2A7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855767" y="2297211"/>
            <a:ext cx="428462" cy="428460"/>
          </a:xfrm>
          <a:prstGeom prst="ellipse">
            <a:avLst/>
          </a:prstGeom>
          <a:noFill/>
          <a:ln w="28575" cap="flat" cmpd="sng" algn="ctr">
            <a:solidFill>
              <a:srgbClr val="2C65E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11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 w="19050">
                  <a:noFill/>
                </a:ln>
                <a:solidFill>
                  <a:srgbClr val="2C65E1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  <a:sym typeface="Wingdings" panose="05000000000000000000" pitchFamily="2" charset="2"/>
              </a:rPr>
              <a:t></a:t>
            </a:r>
            <a:endParaRPr kumimoji="0" lang="en-US" sz="2000" b="0" i="0" u="none" strike="noStrike" kern="0" cap="none" spc="0" normalizeH="0" baseline="0" noProof="0" dirty="0">
              <a:ln w="19050">
                <a:noFill/>
              </a:ln>
              <a:solidFill>
                <a:srgbClr val="2C65E1"/>
              </a:soli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986EFB08-97BC-4E9B-B741-EF010F3D06C9}"/>
              </a:ext>
            </a:extLst>
          </p:cNvPr>
          <p:cNvSpPr txBox="1">
            <a:spLocks/>
          </p:cNvSpPr>
          <p:nvPr/>
        </p:nvSpPr>
        <p:spPr>
          <a:xfrm>
            <a:off x="1437656" y="2864236"/>
            <a:ext cx="693133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2C65E1"/>
                </a:solidFill>
                <a:effectLst/>
                <a:uLnTx/>
                <a:uFillTx/>
                <a:latin typeface="+mj-lt"/>
                <a:ea typeface="+mn-ea"/>
                <a:cs typeface="Segoe UI Semibold" panose="020B0702040204020203" pitchFamily="34" charset="0"/>
              </a:rPr>
              <a:t>docs.microsoft.com/azure/azure-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2C65E1"/>
                </a:solidFill>
                <a:effectLst/>
                <a:uLnTx/>
                <a:uFillTx/>
                <a:latin typeface="+mj-lt"/>
                <a:ea typeface="+mn-ea"/>
                <a:cs typeface="Segoe UI Semibold" panose="020B0702040204020203" pitchFamily="34" charset="0"/>
              </a:rPr>
              <a:t>signalr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2C65E1"/>
              </a:solidFill>
              <a:effectLst/>
              <a:uLnTx/>
              <a:uFillTx/>
              <a:latin typeface="+mj-lt"/>
              <a:ea typeface="+mn-ea"/>
              <a:cs typeface="Segoe UI Semibold" panose="020B0702040204020203" pitchFamily="34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C2DA66B-024B-4EB9-AB88-26E2CF64BD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855767" y="2801937"/>
            <a:ext cx="428462" cy="428460"/>
          </a:xfrm>
          <a:prstGeom prst="ellipse">
            <a:avLst/>
          </a:prstGeom>
          <a:noFill/>
          <a:ln w="28575" cap="flat" cmpd="sng" algn="ctr">
            <a:solidFill>
              <a:srgbClr val="2C65E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11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 w="19050">
                  <a:noFill/>
                </a:ln>
                <a:solidFill>
                  <a:srgbClr val="2C65E1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  <a:sym typeface="Wingdings" panose="05000000000000000000" pitchFamily="2" charset="2"/>
              </a:rPr>
              <a:t></a:t>
            </a:r>
            <a:endParaRPr kumimoji="0" lang="en-US" sz="2000" b="0" i="0" u="none" strike="noStrike" kern="0" cap="none" spc="0" normalizeH="0" baseline="0" noProof="0" dirty="0">
              <a:ln w="19050">
                <a:noFill/>
              </a:ln>
              <a:solidFill>
                <a:srgbClr val="2C65E1"/>
              </a:soli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2DDFEC56-4FB6-463D-9673-ECCF9812AF8C}"/>
              </a:ext>
            </a:extLst>
          </p:cNvPr>
          <p:cNvSpPr txBox="1">
            <a:spLocks/>
          </p:cNvSpPr>
          <p:nvPr/>
        </p:nvSpPr>
        <p:spPr>
          <a:xfrm>
            <a:off x="1437656" y="4183349"/>
            <a:ext cx="693133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  <a:defRPr/>
            </a:pPr>
            <a:r>
              <a:rPr lang="en-US" sz="2000" b="1" dirty="0">
                <a:solidFill>
                  <a:srgbClr val="2C65E1"/>
                </a:solidFill>
                <a:latin typeface="+mj-lt"/>
                <a:cs typeface="Segoe UI Semibold" panose="020B0702040204020203" pitchFamily="34" charset="0"/>
              </a:rPr>
              <a:t>aka.ms/</a:t>
            </a:r>
            <a:r>
              <a:rPr lang="en-US" sz="2000" b="1" dirty="0" err="1">
                <a:solidFill>
                  <a:srgbClr val="2C65E1"/>
                </a:solidFill>
                <a:latin typeface="+mj-lt"/>
                <a:cs typeface="Segoe UI Semibold" panose="020B0702040204020203" pitchFamily="34" charset="0"/>
              </a:rPr>
              <a:t>nop</a:t>
            </a:r>
            <a:r>
              <a:rPr lang="en-US" sz="2000" b="1" dirty="0">
                <a:solidFill>
                  <a:srgbClr val="2C65E1"/>
                </a:solidFill>
                <a:latin typeface="+mj-lt"/>
                <a:cs typeface="Segoe UI Semibold" panose="020B0702040204020203" pitchFamily="34" charset="0"/>
              </a:rPr>
              <a:t>-</a:t>
            </a:r>
            <a:r>
              <a:rPr lang="en-US" sz="2000" b="1" dirty="0" err="1">
                <a:solidFill>
                  <a:srgbClr val="2C65E1"/>
                </a:solidFill>
                <a:latin typeface="+mj-lt"/>
                <a:cs typeface="Segoe UI Semibold" panose="020B0702040204020203" pitchFamily="34" charset="0"/>
              </a:rPr>
              <a:t>signalr</a:t>
            </a:r>
            <a:r>
              <a:rPr lang="en-US" sz="2000" b="1" dirty="0">
                <a:solidFill>
                  <a:srgbClr val="2C65E1"/>
                </a:solidFill>
                <a:latin typeface="+mj-lt"/>
                <a:cs typeface="Segoe UI Semibold" panose="020B0702040204020203" pitchFamily="34" charset="0"/>
              </a:rPr>
              <a:t>-slides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2C65E1"/>
              </a:solidFill>
              <a:effectLst/>
              <a:uLnTx/>
              <a:uFillTx/>
              <a:latin typeface="+mj-lt"/>
              <a:ea typeface="+mn-ea"/>
              <a:cs typeface="Segoe UI Semibold" panose="020B0702040204020203" pitchFamily="34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7C22DE0-CB03-4AF7-B37B-128FB729E6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855767" y="4121050"/>
            <a:ext cx="428462" cy="428460"/>
          </a:xfrm>
          <a:prstGeom prst="ellipse">
            <a:avLst/>
          </a:prstGeom>
          <a:noFill/>
          <a:ln w="28575" cap="flat" cmpd="sng" algn="ctr">
            <a:solidFill>
              <a:srgbClr val="2C65E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11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 w="19050">
                  <a:noFill/>
                </a:ln>
                <a:solidFill>
                  <a:srgbClr val="2C65E1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  <a:sym typeface="Wingdings" panose="05000000000000000000" pitchFamily="2" charset="2"/>
              </a:rPr>
              <a:t></a:t>
            </a:r>
            <a:endParaRPr kumimoji="0" lang="en-US" sz="2000" b="0" i="0" u="none" strike="noStrike" kern="0" cap="none" spc="0" normalizeH="0" baseline="0" noProof="0" dirty="0">
              <a:ln w="19050">
                <a:noFill/>
              </a:ln>
              <a:solidFill>
                <a:srgbClr val="2C65E1"/>
              </a:soli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C86B51AA-6835-4D28-8062-D45663C1EA0F}"/>
              </a:ext>
            </a:extLst>
          </p:cNvPr>
          <p:cNvSpPr txBox="1">
            <a:spLocks/>
          </p:cNvSpPr>
          <p:nvPr/>
        </p:nvSpPr>
        <p:spPr>
          <a:xfrm>
            <a:off x="1437656" y="5382553"/>
            <a:ext cx="693133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2C65E1"/>
                </a:solidFill>
                <a:effectLst/>
                <a:uLnTx/>
                <a:uFillTx/>
                <a:latin typeface="+mj-lt"/>
                <a:ea typeface="+mn-ea"/>
                <a:cs typeface="Segoe UI Semibold" panose="020B0702040204020203" pitchFamily="34" charset="0"/>
              </a:rPr>
              <a:t>github.com/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2C65E1"/>
                </a:solidFill>
                <a:effectLst/>
                <a:uLnTx/>
                <a:uFillTx/>
                <a:latin typeface="+mj-lt"/>
                <a:ea typeface="+mn-ea"/>
                <a:cs typeface="Segoe UI Semibold" panose="020B0702040204020203" pitchFamily="34" charset="0"/>
              </a:rPr>
              <a:t>aspnet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2C65E1"/>
                </a:solidFill>
                <a:effectLst/>
                <a:uLnTx/>
                <a:uFillTx/>
                <a:latin typeface="+mj-lt"/>
                <a:ea typeface="+mn-ea"/>
                <a:cs typeface="Segoe UI Semibold" panose="020B0702040204020203" pitchFamily="34" charset="0"/>
              </a:rPr>
              <a:t>/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2C65E1"/>
                </a:solidFill>
                <a:effectLst/>
                <a:uLnTx/>
                <a:uFillTx/>
                <a:latin typeface="+mj-lt"/>
                <a:ea typeface="+mn-ea"/>
                <a:cs typeface="Segoe UI Semibold" panose="020B0702040204020203" pitchFamily="34" charset="0"/>
              </a:rPr>
              <a:t>SignalR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2C65E1"/>
                </a:solidFill>
                <a:effectLst/>
                <a:uLnTx/>
                <a:uFillTx/>
                <a:latin typeface="+mj-lt"/>
                <a:ea typeface="+mn-ea"/>
                <a:cs typeface="Segoe UI Semibold" panose="020B0702040204020203" pitchFamily="34" charset="0"/>
              </a:rPr>
              <a:t>-samples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71EF5D5-BD71-40AA-B7CD-BB3DE2115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855767" y="5320254"/>
            <a:ext cx="428462" cy="428460"/>
          </a:xfrm>
          <a:prstGeom prst="ellipse">
            <a:avLst/>
          </a:prstGeom>
          <a:noFill/>
          <a:ln w="28575" cap="flat" cmpd="sng" algn="ctr">
            <a:solidFill>
              <a:srgbClr val="2C65E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11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 w="19050">
                  <a:noFill/>
                </a:ln>
                <a:solidFill>
                  <a:srgbClr val="2C65E1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  <a:sym typeface="Wingdings" panose="05000000000000000000" pitchFamily="2" charset="2"/>
              </a:rPr>
              <a:t></a:t>
            </a:r>
            <a:endParaRPr kumimoji="0" lang="en-US" sz="2000" b="0" i="0" u="none" strike="noStrike" kern="0" cap="none" spc="0" normalizeH="0" baseline="0" noProof="0" dirty="0">
              <a:ln w="19050">
                <a:noFill/>
              </a:ln>
              <a:solidFill>
                <a:srgbClr val="2C65E1"/>
              </a:soli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73E9A39-A236-474F-8824-5CF3D2493C7E}"/>
              </a:ext>
            </a:extLst>
          </p:cNvPr>
          <p:cNvGrpSpPr/>
          <p:nvPr/>
        </p:nvGrpSpPr>
        <p:grpSpPr>
          <a:xfrm>
            <a:off x="6660490" y="2020844"/>
            <a:ext cx="5337835" cy="4120209"/>
            <a:chOff x="7116717" y="2055624"/>
            <a:chExt cx="5337835" cy="4120209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7E0AD7A4-2A86-4C20-A592-6188B205AEB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113654" y="3914021"/>
              <a:ext cx="3340898" cy="2261812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E4BA83AD-6A88-4F61-84B4-B7DCA94E6EE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116717" y="2827606"/>
              <a:ext cx="3340898" cy="2261812"/>
            </a:xfrm>
            <a:prstGeom prst="rect">
              <a:avLst/>
            </a:prstGeom>
          </p:spPr>
        </p:pic>
        <p:pic>
          <p:nvPicPr>
            <p:cNvPr id="2050" name="Picture 2">
              <a:extLst>
                <a:ext uri="{FF2B5EF4-FFF2-40B4-BE49-F238E27FC236}">
                  <a16:creationId xmlns:a16="http://schemas.microsoft.com/office/drawing/2014/main" id="{0ADE9DE0-BDA4-46F1-8A99-787EEB7D8AD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32763" y="2055624"/>
              <a:ext cx="3790950" cy="35337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369877498"/>
      </p:ext>
    </p:extLst>
  </p:cSld>
  <p:clrMapOvr>
    <a:masterClrMapping/>
  </p:clrMapOvr>
</p:sld>
</file>

<file path=ppt/theme/theme1.xml><?xml version="1.0" encoding="utf-8"?>
<a:theme xmlns:a="http://schemas.openxmlformats.org/drawingml/2006/main" name="Azure PPT Template - 2018">
  <a:themeElements>
    <a:clrScheme name="Azure DevOps">
      <a:dk1>
        <a:srgbClr val="000000"/>
      </a:dk1>
      <a:lt1>
        <a:srgbClr val="FFFFFF"/>
      </a:lt1>
      <a:dk2>
        <a:srgbClr val="0078D7"/>
      </a:dk2>
      <a:lt2>
        <a:srgbClr val="FFFFFF"/>
      </a:lt2>
      <a:accent1>
        <a:srgbClr val="0078D7"/>
      </a:accent1>
      <a:accent2>
        <a:srgbClr val="4DB0FF"/>
      </a:accent2>
      <a:accent3>
        <a:srgbClr val="B1D6F2"/>
      </a:accent3>
      <a:accent4>
        <a:srgbClr val="035AA0"/>
      </a:accent4>
      <a:accent5>
        <a:srgbClr val="94D0FF"/>
      </a:accent5>
      <a:accent6>
        <a:srgbClr val="797979"/>
      </a:accent6>
      <a:hlink>
        <a:srgbClr val="0078D7"/>
      </a:hlink>
      <a:folHlink>
        <a:srgbClr val="0078D7"/>
      </a:folHlink>
    </a:clrScheme>
    <a:fontScheme name="Custom 25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zure_DevOps.potx" id="{4900416B-8F5F-42C1-904C-5C917F43C81D}" vid="{B1AF2F06-2DB0-4AA7-B491-49BC8E4834D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conOverlay xmlns="http://schemas.microsoft.com/sharepoint/v4" xsi:nil="true"/>
    <Preview xmlns="15c98cf3-0896-4040-874f-f436925621df">
      <Url xsi:nil="true"/>
      <Description xsi:nil="true"/>
    </Preview>
    <_ip_UnifiedCompliancePolicyProperties xmlns="http://schemas.microsoft.com/sharepoint/v3" xsi:nil="true"/>
    <SharedWithUsers xmlns="af610f50-4aee-43ff-9d65-64420adb70d2">
      <UserInfo>
        <DisplayName>Shriram Natarajan</DisplayName>
        <AccountId>645</AccountId>
        <AccountType/>
      </UserInfo>
      <UserInfo>
        <DisplayName>Siddique Juman</DisplayName>
        <AccountId>79219</AccountId>
        <AccountType/>
      </UserInfo>
      <UserInfo>
        <DisplayName>Tiberiu Radu</DisplayName>
        <AccountId>42551</AccountId>
        <AccountType/>
      </UserInfo>
    </SharedWithUsers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5F187B9059DF945B25AB5B2F3BA0895" ma:contentTypeVersion="17" ma:contentTypeDescription="Create a new document." ma:contentTypeScope="" ma:versionID="454b11af52e6a4a001d7a94430b0600d">
  <xsd:schema xmlns:xsd="http://www.w3.org/2001/XMLSchema" xmlns:xs="http://www.w3.org/2001/XMLSchema" xmlns:p="http://schemas.microsoft.com/office/2006/metadata/properties" xmlns:ns1="http://schemas.microsoft.com/sharepoint/v3" xmlns:ns2="af610f50-4aee-43ff-9d65-64420adb70d2" xmlns:ns3="http://schemas.microsoft.com/sharepoint/v4" xmlns:ns4="15c98cf3-0896-4040-874f-f436925621df" targetNamespace="http://schemas.microsoft.com/office/2006/metadata/properties" ma:root="true" ma:fieldsID="94f54606d29a996f622cc5db0382967e" ns1:_="" ns2:_="" ns3:_="" ns4:_="">
    <xsd:import namespace="http://schemas.microsoft.com/sharepoint/v3"/>
    <xsd:import namespace="af610f50-4aee-43ff-9d65-64420adb70d2"/>
    <xsd:import namespace="http://schemas.microsoft.com/sharepoint/v4"/>
    <xsd:import namespace="15c98cf3-0896-4040-874f-f436925621df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ingHintHash" minOccurs="0"/>
                <xsd:element ref="ns2:SharedWithDetails" minOccurs="0"/>
                <xsd:element ref="ns3:IconOverlay" minOccurs="0"/>
                <xsd:element ref="ns1:_ip_UnifiedCompliancePolicyProperties" minOccurs="0"/>
                <xsd:element ref="ns1:_ip_UnifiedCompliancePolicyUIAction" minOccurs="0"/>
                <xsd:element ref="ns2:LastSharedByUser" minOccurs="0"/>
                <xsd:element ref="ns2:LastSharedByTime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DateTaken" minOccurs="0"/>
                <xsd:element ref="ns4:MediaServiceLocation" minOccurs="0"/>
                <xsd:element ref="ns4:MediaServiceOCR" minOccurs="0"/>
                <xsd:element ref="ns4:Preview" minOccurs="0"/>
                <xsd:element ref="ns4:MediaServiceEventHashCode" minOccurs="0"/>
                <xsd:element ref="ns4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2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3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f610f50-4aee-43ff-9d65-64420adb70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9" nillable="true" ma:displayName="Sharing Hint Hash" ma:internalName="SharingHintHash" ma:readOnly="true">
      <xsd:simpleType>
        <xsd:restriction base="dms:Text"/>
      </xsd:simple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4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5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4" elementFormDefault="qualified">
    <xsd:import namespace="http://schemas.microsoft.com/office/2006/documentManagement/types"/>
    <xsd:import namespace="http://schemas.microsoft.com/office/infopath/2007/PartnerControls"/>
    <xsd:element name="IconOverlay" ma:index="11" nillable="true" ma:displayName="IconOverlay" ma:hidden="true" ma:internalName="IconOverlay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c98cf3-0896-4040-874f-f436925621d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6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7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8" nillable="true" ma:displayName="MediaServiceAutoTags" ma:description="" ma:internalName="MediaServiceAutoTags" ma:readOnly="true">
      <xsd:simpleType>
        <xsd:restriction base="dms:Text"/>
      </xsd:simpleType>
    </xsd:element>
    <xsd:element name="MediaServiceDateTaken" ma:index="19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Location" ma:index="20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21" nillable="true" ma:displayName="MediaServiceOCR" ma:description="" ma:internalName="MediaServiceOCR" ma:readOnly="true">
      <xsd:simpleType>
        <xsd:restriction base="dms:Note">
          <xsd:maxLength value="255"/>
        </xsd:restriction>
      </xsd:simpleType>
    </xsd:element>
    <xsd:element name="Preview" ma:index="22" nillable="true" ma:displayName="Preview" ma:format="Image" ma:internalName="Preview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EventHashCode" ma:index="2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4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0CFF515-FEE6-4B9C-8B96-C300A006337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2A15399-885A-441B-A114-CB6E80EBF6A5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15c98cf3-0896-4040-874f-f436925621df"/>
    <ds:schemaRef ds:uri="http://schemas.microsoft.com/sharepoint/v3"/>
    <ds:schemaRef ds:uri="http://schemas.microsoft.com/sharepoint/v4"/>
    <ds:schemaRef ds:uri="af610f50-4aee-43ff-9d65-64420adb70d2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366A0CB4-B94D-48B7-AE6B-3133538C8CA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af610f50-4aee-43ff-9d65-64420adb70d2"/>
    <ds:schemaRef ds:uri="http://schemas.microsoft.com/sharepoint/v4"/>
    <ds:schemaRef ds:uri="15c98cf3-0896-4040-874f-f436925621d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Azure_DevOps</Template>
  <TotalTime>326</TotalTime>
  <Words>621</Words>
  <Application>Microsoft Office PowerPoint</Application>
  <PresentationFormat>Custom</PresentationFormat>
  <Paragraphs>130</Paragraphs>
  <Slides>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Arial</vt:lpstr>
      <vt:lpstr>Calibri</vt:lpstr>
      <vt:lpstr>Consolas</vt:lpstr>
      <vt:lpstr>Roboto</vt:lpstr>
      <vt:lpstr>Segoe UI</vt:lpstr>
      <vt:lpstr>Segoe UI Light</vt:lpstr>
      <vt:lpstr>Segoe UI Semibold</vt:lpstr>
      <vt:lpstr>Wingdings</vt:lpstr>
      <vt:lpstr>Azure PPT Template - 2018</vt:lpstr>
      <vt:lpstr>Building the Real-time Web with ASP.NET Core SignalR</vt:lpstr>
      <vt:lpstr>SignalR: The what</vt:lpstr>
      <vt:lpstr>SignalR: The why</vt:lpstr>
      <vt:lpstr>Architectural components: Hubs</vt:lpstr>
      <vt:lpstr>Architectural components: Client </vt:lpstr>
      <vt:lpstr>SignalR clients</vt:lpstr>
      <vt:lpstr>Scale-out with SignalR</vt:lpstr>
      <vt:lpstr>Create your first ASP.NET Core SignalR app</vt:lpstr>
      <vt:lpstr>Resources         @Scott_Addie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Notes</dc:title>
  <dc:creator>Scott Addie</dc:creator>
  <cp:keywords/>
  <cp:lastModifiedBy>Scott Addie</cp:lastModifiedBy>
  <cp:revision>130</cp:revision>
  <dcterms:created xsi:type="dcterms:W3CDTF">2018-10-05T19:03:14Z</dcterms:created>
  <dcterms:modified xsi:type="dcterms:W3CDTF">2018-10-06T00:36:58Z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0x010100F5F187B9059DF945B25AB5B2F3BA0895</vt:lpwstr>
  </property>
  <property fmtid="{D5CDD505-2E9C-101B-9397-08002B2CF9AE}" pid="3" name="DocVizMetadataToken">
    <vt:lpwstr>600x450x1</vt:lpwstr>
  </property>
  <property fmtid="{D5CDD505-2E9C-101B-9397-08002B2CF9AE}" pid="4" name="MSIP_Label_f42aa342-8706-4288-bd11-ebb85995028c_Enabled">
    <vt:lpwstr>True</vt:lpwstr>
  </property>
  <property fmtid="{D5CDD505-2E9C-101B-9397-08002B2CF9AE}" pid="5" name="MSIP_Label_f42aa342-8706-4288-bd11-ebb85995028c_SiteId">
    <vt:lpwstr>72f988bf-86f1-41af-91ab-2d7cd011db47</vt:lpwstr>
  </property>
  <property fmtid="{D5CDD505-2E9C-101B-9397-08002B2CF9AE}" pid="6" name="MSIP_Label_f42aa342-8706-4288-bd11-ebb85995028c_Owner">
    <vt:lpwstr>v-juchri@microsoft.com</vt:lpwstr>
  </property>
  <property fmtid="{D5CDD505-2E9C-101B-9397-08002B2CF9AE}" pid="7" name="MSIP_Label_f42aa342-8706-4288-bd11-ebb85995028c_SetDate">
    <vt:lpwstr>2018-02-23T23:28:10.4033600Z</vt:lpwstr>
  </property>
  <property fmtid="{D5CDD505-2E9C-101B-9397-08002B2CF9AE}" pid="8" name="MSIP_Label_f42aa342-8706-4288-bd11-ebb85995028c_Name">
    <vt:lpwstr>General</vt:lpwstr>
  </property>
  <property fmtid="{D5CDD505-2E9C-101B-9397-08002B2CF9AE}" pid="9" name="MSIP_Label_f42aa342-8706-4288-bd11-ebb85995028c_Application">
    <vt:lpwstr>Microsoft Azure Information Protection</vt:lpwstr>
  </property>
  <property fmtid="{D5CDD505-2E9C-101B-9397-08002B2CF9AE}" pid="10" name="MSIP_Label_f42aa342-8706-4288-bd11-ebb85995028c_Extended_MSFT_Method">
    <vt:lpwstr>Automatic</vt:lpwstr>
  </property>
  <property fmtid="{D5CDD505-2E9C-101B-9397-08002B2CF9AE}" pid="11" name="Sensitivity">
    <vt:lpwstr>General</vt:lpwstr>
  </property>
</Properties>
</file>