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83" r:id="rId2"/>
    <p:sldId id="256" r:id="rId3"/>
    <p:sldId id="258" r:id="rId4"/>
    <p:sldId id="259" r:id="rId5"/>
    <p:sldId id="284" r:id="rId6"/>
    <p:sldId id="265" r:id="rId7"/>
    <p:sldId id="274" r:id="rId8"/>
    <p:sldId id="276" r:id="rId9"/>
    <p:sldId id="275" r:id="rId10"/>
    <p:sldId id="269" r:id="rId11"/>
    <p:sldId id="277" r:id="rId12"/>
    <p:sldId id="270" r:id="rId13"/>
    <p:sldId id="271" r:id="rId14"/>
    <p:sldId id="278" r:id="rId15"/>
    <p:sldId id="279" r:id="rId16"/>
    <p:sldId id="281" r:id="rId17"/>
    <p:sldId id="282" r:id="rId18"/>
    <p:sldId id="26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0" d="100"/>
          <a:sy n="90" d="100"/>
        </p:scale>
        <p:origin x="66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5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>
              <a:solidFill>
                <a:schemeClr val="bg1"/>
              </a:solidFill>
            </a:rPr>
            <a:t>DNX</a:t>
          </a:r>
          <a:endParaRPr lang="en-US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Full 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/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/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/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</dgm:pt>
    <dgm:pt modelId="{E4683AE9-12A6-4E1D-8807-2134BE840AFA}" type="pres">
      <dgm:prSet presAssocID="{48C133C3-77F3-4A71-8515-4B7725FB695C}" presName="rootConnector1" presStyleLbl="node1" presStyleIdx="0" presStyleCnt="3"/>
      <dgm:spPr/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err="1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</a:t>
          </a:r>
          <a:r>
            <a:rPr lang="en-US" dirty="0" err="1" smtClean="0"/>
            <a:t>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5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DNX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Full 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</a:t>
          </a:r>
          <a:r>
            <a:rPr lang="en-US" sz="2000" kern="1200" dirty="0" err="1" smtClean="0"/>
            <a:t>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11/13/2015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0.png"/><Relationship Id="rId4" Type="http://schemas.microsoft.com/office/2011/relationships/webextension" Target="../webextensions/webextension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OmniSharp/generator-aspnet" TargetMode="External"/><Relationship Id="rId4" Type="http://schemas.openxmlformats.org/officeDocument/2006/relationships/hyperlink" Target="https://code.visualstudio.com/docs/runtimes/ASPnet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scottaddie/vscode-aspnet5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/>
          <a:lstStyle/>
          <a:p>
            <a:r>
              <a:rPr lang="en-US" dirty="0" smtClean="0"/>
              <a:t>SDK &amp; runtime environment</a:t>
            </a:r>
          </a:p>
          <a:p>
            <a:r>
              <a:rPr lang="en-US" dirty="0" smtClean="0"/>
              <a:t>Builds &amp; runs .NET apps on Windows, Mac, or Linux</a:t>
            </a:r>
          </a:p>
          <a:p>
            <a:r>
              <a:rPr lang="en-US" dirty="0" smtClean="0"/>
              <a:t>Original intent = running </a:t>
            </a:r>
            <a:r>
              <a:rPr lang="en-US" dirty="0" err="1" smtClean="0"/>
              <a:t>xplat</a:t>
            </a:r>
            <a:r>
              <a:rPr lang="en-US" dirty="0" smtClean="0"/>
              <a:t> ASP.NET web apps</a:t>
            </a:r>
          </a:p>
          <a:p>
            <a:pPr lvl="1"/>
            <a:r>
              <a:rPr lang="en-US" dirty="0" smtClean="0"/>
              <a:t>Can run other types of .NET apps (</a:t>
            </a:r>
            <a:r>
              <a:rPr lang="en-US" dirty="0" err="1" smtClean="0"/>
              <a:t>xplat</a:t>
            </a:r>
            <a:r>
              <a:rPr lang="en-US" dirty="0" smtClean="0"/>
              <a:t> console apps,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274170"/>
                  </p:ext>
                </p:extLst>
              </p:nvPr>
            </p:nvGraphicFramePr>
            <p:xfrm>
              <a:off x="3505195" y="1891623"/>
              <a:ext cx="5181600" cy="876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5" y="1891623"/>
                <a:ext cx="5181600" cy="8763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dirty="0" smtClean="0"/>
              <a:t>Restores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</a:p>
          <a:p>
            <a:r>
              <a:rPr lang="en-US" dirty="0" smtClean="0"/>
              <a:t>Builds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build</a:t>
            </a:r>
          </a:p>
          <a:p>
            <a:r>
              <a:rPr lang="en-US" dirty="0" smtClean="0"/>
              <a:t>Packages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pack</a:t>
            </a:r>
          </a:p>
          <a:p>
            <a:r>
              <a:rPr lang="en-US" dirty="0" smtClean="0"/>
              <a:t>Publishes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</a:t>
            </a:r>
            <a:r>
              <a:rPr lang="en-US" dirty="0" err="1" smtClean="0"/>
              <a:t>NuGet</a:t>
            </a:r>
            <a:r>
              <a:rPr lang="en-US" dirty="0" smtClean="0"/>
              <a:t> Package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009377"/>
                  </p:ext>
                </p:extLst>
              </p:nvPr>
            </p:nvGraphicFramePr>
            <p:xfrm>
              <a:off x="224029" y="4330022"/>
              <a:ext cx="6034425" cy="31031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9" y="4330022"/>
                <a:ext cx="6034425" cy="310310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99077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609495"/>
                  </p:ext>
                </p:extLst>
              </p:nvPr>
            </p:nvGraphicFramePr>
            <p:xfrm>
              <a:off x="3739811" y="1795708"/>
              <a:ext cx="6917303" cy="15174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9811" y="1795708"/>
                <a:ext cx="6917303" cy="151740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3739811" y="1404257"/>
            <a:ext cx="603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NuGet.config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4029" y="3848100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725" y="3764095"/>
            <a:ext cx="4538764" cy="413861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6029" y="491490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645581" y="3375681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436076"/>
                  </p:ext>
                </p:extLst>
              </p:nvPr>
            </p:nvGraphicFramePr>
            <p:xfrm>
              <a:off x="3904489" y="1980405"/>
              <a:ext cx="2831591" cy="20764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2831591" cy="207646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283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488953" y="3432975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30" y="415261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222" y="3588357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OmniSharp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</a:t>
            </a:r>
            <a:r>
              <a:rPr lang="en-US" smtClean="0"/>
              <a:t>Support for </a:t>
            </a:r>
            <a:r>
              <a:rPr lang="en-US" dirty="0" smtClean="0"/>
              <a:t>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DN* Demo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5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6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</a:t>
            </a:r>
            <a:r>
              <a:rPr lang="en-US" dirty="0" smtClean="0"/>
              <a:t>slides &amp; code: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47792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ASP.NET 5 docs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ASP.NET 5 Apps w/ VS Code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5"/>
              </a:rPr>
              <a:t>OmniSharp’s</a:t>
            </a:r>
            <a:r>
              <a:rPr lang="en-US" dirty="0" smtClean="0">
                <a:hlinkClick r:id="rId5"/>
              </a:rPr>
              <a:t> generator-</a:t>
            </a:r>
            <a:r>
              <a:rPr lang="en-US" dirty="0" err="1" smtClean="0">
                <a:hlinkClick r:id="rId5"/>
              </a:rPr>
              <a:t>aspnet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VS Code </a:t>
            </a:r>
            <a:r>
              <a:rPr lang="en-US" dirty="0" err="1" smtClean="0">
                <a:hlinkClick r:id="rId6"/>
              </a:rPr>
              <a:t>Pluralsight</a:t>
            </a:r>
            <a:r>
              <a:rPr lang="en-US" dirty="0" smtClean="0">
                <a:hlinkClick r:id="rId6"/>
              </a:rPr>
              <a:t>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5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14,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5" y="3957095"/>
            <a:ext cx="2900905" cy="29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0000"/>
                </a:solidFill>
                <a:hlinkClick r:id="rId2"/>
              </a:rPr>
              <a:t>GitHub.com/</a:t>
            </a:r>
            <a:r>
              <a:rPr lang="en-US" dirty="0" err="1" smtClean="0">
                <a:solidFill>
                  <a:srgbClr val="FF0000"/>
                </a:solidFill>
                <a:hlinkClick r:id="rId2"/>
              </a:rPr>
              <a:t>scottaddie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/vscode-aspnet5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7" y="1575522"/>
            <a:ext cx="1991874" cy="21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dirty="0" smtClean="0"/>
              <a:t>DNVM (.NET Version Manager)</a:t>
            </a:r>
          </a:p>
          <a:p>
            <a:r>
              <a:rPr lang="en-US" dirty="0" smtClean="0"/>
              <a:t>DNX (.NET Execution Environment)</a:t>
            </a:r>
          </a:p>
          <a:p>
            <a:r>
              <a:rPr lang="en-US" dirty="0"/>
              <a:t>DNU (.NET Development </a:t>
            </a:r>
            <a:r>
              <a:rPr lang="en-US" dirty="0" smtClean="0"/>
              <a:t>Utility)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20997"/>
              </p:ext>
            </p:extLst>
          </p:nvPr>
        </p:nvGraphicFramePr>
        <p:xfrm>
          <a:off x="677333" y="1470992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808057" y="5339033"/>
            <a:ext cx="2640739" cy="930986"/>
            <a:chOff x="3808057" y="5339033"/>
            <a:chExt cx="2640739" cy="9309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057" y="5339033"/>
              <a:ext cx="883851" cy="8838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122" y="5339033"/>
              <a:ext cx="775823" cy="9309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946" y="5339033"/>
              <a:ext cx="883850" cy="88385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5339033"/>
            <a:ext cx="883851" cy="8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dirty="0" smtClean="0"/>
              <a:t>Registers frameworks in user profile</a:t>
            </a:r>
          </a:p>
          <a:p>
            <a:pPr lvl="1"/>
            <a:r>
              <a:rPr lang="en-US" dirty="0" smtClean="0"/>
              <a:t>%USERPROFILE%\.</a:t>
            </a:r>
            <a:r>
              <a:rPr lang="en-US" dirty="0" err="1" smtClean="0"/>
              <a:t>dnx</a:t>
            </a:r>
            <a:r>
              <a:rPr lang="en-US" dirty="0" smtClean="0"/>
              <a:t>\runtimes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 runtime types:	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Clr</a:t>
            </a:r>
            <a:endParaRPr lang="en-US" i="1" dirty="0" smtClean="0"/>
          </a:p>
          <a:p>
            <a:pPr lvl="2"/>
            <a:r>
              <a:rPr lang="en-US" dirty="0" smtClean="0"/>
              <a:t>rely </a:t>
            </a:r>
            <a:r>
              <a:rPr lang="en-US" dirty="0" smtClean="0"/>
              <a:t>on .NET being installed on </a:t>
            </a:r>
            <a:r>
              <a:rPr lang="en-US" dirty="0" smtClean="0"/>
              <a:t>machine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CoreClr</a:t>
            </a:r>
            <a:endParaRPr lang="en-US" i="1" dirty="0" smtClean="0"/>
          </a:p>
          <a:p>
            <a:pPr lvl="2"/>
            <a:r>
              <a:rPr lang="en-US" dirty="0" smtClean="0"/>
              <a:t>can </a:t>
            </a:r>
            <a:r>
              <a:rPr lang="en-US" dirty="0" smtClean="0"/>
              <a:t>be deployed w/ </a:t>
            </a:r>
            <a:r>
              <a:rPr lang="en-US" dirty="0" smtClean="0"/>
              <a:t>app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784310" cy="24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20"/>
          </a:xfrm>
        </p:spPr>
        <p:txBody>
          <a:bodyPr/>
          <a:lstStyle/>
          <a:p>
            <a:r>
              <a:rPr lang="en-US" dirty="0" smtClean="0"/>
              <a:t>Framework Inventory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r>
              <a:rPr lang="en-US" dirty="0" smtClean="0"/>
              <a:t>Select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r>
              <a:rPr lang="en-US" dirty="0" smtClean="0"/>
              <a:t>Delete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uninstall </a:t>
            </a:r>
          </a:p>
          <a:p>
            <a:r>
              <a:rPr lang="en-US" dirty="0" smtClean="0"/>
              <a:t>Install Latest DNVM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update-self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3" y="1695923"/>
            <a:ext cx="1059677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5" y="2011194"/>
            <a:ext cx="7494555" cy="29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 1.0.0-beta8 –r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coreclr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007990"/>
            <a:ext cx="11065072" cy="150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3982758"/>
            <a:ext cx="11065072" cy="29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6132A"/>
      </a:accent1>
      <a:accent2>
        <a:srgbClr val="568392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972122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BE9F4C7-7E67-4A34-BEB1-0A91A1063C24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dependencies\&quot;: {\n    \&quot;Microsoft.AspNet.Diagnostics\&quot;: \&quot;1.0.0-beta8\&quot;,\n    \&quot;Microsoft.AspNet.IISPlatformHandler\&quot;: \&quot;1.0.0-beta8\&quot;,\n    \&quot;Microsoft.AspNet.Mvc\&quot;: \&quot;6.0.0-beta8\&quot;,\n    \&quot;Microsoft.AspNet.Mvc.TagHelpers\&quot;: \&quot;6.0.0-beta8\&quot;,\n    \&quot;Microsoft.AspNet.Server.Kestrel\&quot;: \&quot;1.0.0-beta8\&quot;,\n    \&quot;Microsoft.AspNet.StaticFiles\&quot;: \&quot;1.0.0-beta8\&quot;,\n    \&quot;Microsoft.AspNet.Tooling.Razor\&quot;: \&quot;1.0.0-beta8\&quot;,\n    \&quot;Microsoft.Framework.Configuration.Json\&quot;: \&quot;1.0.0-beta8\&quot;,\n    \&quot;Microsoft.Framework.Logging\&quot;: \&quot;1.0.0-beta8\&quot;,\n    \&quot;Microsoft.Framework.Logging.Console\&quot;: \&quot;1.0.0-beta8\&quot;,\n    \&quot;Microsoft.Framework.Logging.Debug\&quot; : \&quot;1.0.0-beta8\&quot;\n  },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C5E075A-A0AE-4417-B3A3-7AF62D2373D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&lt;configuration&gt;\n  &lt;activePackageSource&gt;\n    &lt;add key=\&quot;nuget.org\&quot; value=\&quot;https://api.nuget.org/v3/index.json\&quot; /&gt;\n  &lt;/activePackageSource&gt;\n&lt;/configuration&gt;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1766</TotalTime>
  <Words>333</Words>
  <Application>Microsoft Office PowerPoint</Application>
  <PresentationFormat>Widescreen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PowerPoint Presentation</vt:lpstr>
      <vt:lpstr>Getting Started with ASP.NET 5 in VS Code</vt:lpstr>
      <vt:lpstr>About me and this talk</vt:lpstr>
      <vt:lpstr>New Terminology</vt:lpstr>
      <vt:lpstr>New Choices</vt:lpstr>
      <vt:lpstr>DNVM</vt:lpstr>
      <vt:lpstr>DNVM</vt:lpstr>
      <vt:lpstr>DNVM – View Framework Options</vt:lpstr>
      <vt:lpstr>DNVM – Set Default Runtime</vt:lpstr>
      <vt:lpstr>DNX</vt:lpstr>
      <vt:lpstr>DNX – Start Web Server</vt:lpstr>
      <vt:lpstr>DNU</vt:lpstr>
      <vt:lpstr>DNU – NuGet Package Restore</vt:lpstr>
      <vt:lpstr>DNU – Publish</vt:lpstr>
      <vt:lpstr>DN* Support in VS Code</vt:lpstr>
      <vt:lpstr>C# Support in VS Code</vt:lpstr>
      <vt:lpstr>Scaffolding Support for VS Code</vt:lpstr>
      <vt:lpstr>&gt; DN* Demo 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5</dc:title>
  <dc:creator>Scott Addie</dc:creator>
  <cp:lastModifiedBy>Scott Addie</cp:lastModifiedBy>
  <cp:revision>214</cp:revision>
  <dcterms:created xsi:type="dcterms:W3CDTF">2015-09-17T02:43:22Z</dcterms:created>
  <dcterms:modified xsi:type="dcterms:W3CDTF">2015-11-13T21:25:52Z</dcterms:modified>
</cp:coreProperties>
</file>