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322" r:id="rId5"/>
    <p:sldId id="342" r:id="rId6"/>
    <p:sldId id="328" r:id="rId7"/>
    <p:sldId id="330" r:id="rId8"/>
    <p:sldId id="323" r:id="rId9"/>
    <p:sldId id="337" r:id="rId10"/>
    <p:sldId id="332" r:id="rId11"/>
    <p:sldId id="333" r:id="rId12"/>
    <p:sldId id="343" r:id="rId13"/>
    <p:sldId id="338" r:id="rId14"/>
    <p:sldId id="335" r:id="rId15"/>
    <p:sldId id="336" r:id="rId16"/>
    <p:sldId id="339" r:id="rId17"/>
    <p:sldId id="340" r:id="rId18"/>
    <p:sldId id="341" r:id="rId19"/>
    <p:sldId id="331" r:id="rId20"/>
    <p:sldId id="334" r:id="rId21"/>
    <p:sldId id="32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30" autoAdjust="0"/>
  </p:normalViewPr>
  <p:slideViewPr>
    <p:cSldViewPr snapToGrid="0" showGuides="1">
      <p:cViewPr varScale="1">
        <p:scale>
          <a:sx n="75" d="100"/>
          <a:sy n="75" d="100"/>
        </p:scale>
        <p:origin x="858" y="3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546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021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jp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gif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jp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4.png"/><Relationship Id="rId7" Type="http://schemas.openxmlformats.org/officeDocument/2006/relationships/hyperlink" Target="https://aka.ms/app-secrets-cod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slides" TargetMode="External"/><Relationship Id="rId5" Type="http://schemas.openxmlformats.org/officeDocument/2006/relationships/hyperlink" Target="https://aka.ms/az-key-vault" TargetMode="Externa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9" y="3632287"/>
            <a:ext cx="1515975" cy="15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12917"/>
              </p:ext>
            </p:extLst>
          </p:nvPr>
        </p:nvGraphicFramePr>
        <p:xfrm>
          <a:off x="1167192" y="2738457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1160930" y="2291887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BEC922-47AD-4973-84E6-93B63223D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372" y="1606303"/>
            <a:ext cx="10555399" cy="38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7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1287463" y="3042655"/>
          <a:ext cx="10066338" cy="26586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Environments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5" y="3127682"/>
            <a:ext cx="838202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972497-D559-4FE5-9845-0E27E9AB6F69}"/>
              </a:ext>
            </a:extLst>
          </p:cNvPr>
          <p:cNvSpPr/>
          <p:nvPr/>
        </p:nvSpPr>
        <p:spPr>
          <a:xfrm>
            <a:off x="-19723" y="-6276"/>
            <a:ext cx="9624467" cy="865991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501BE-589B-4344-B677-7E2C83682EA1}"/>
              </a:ext>
            </a:extLst>
          </p:cNvPr>
          <p:cNvSpPr/>
          <p:nvPr/>
        </p:nvSpPr>
        <p:spPr>
          <a:xfrm>
            <a:off x="1" y="3708378"/>
            <a:ext cx="9533860" cy="652739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C6019-A32D-41C3-A651-14E5AD1B7476}"/>
              </a:ext>
            </a:extLst>
          </p:cNvPr>
          <p:cNvSpPr txBox="1"/>
          <p:nvPr/>
        </p:nvSpPr>
        <p:spPr>
          <a:xfrm>
            <a:off x="252805" y="172122"/>
            <a:ext cx="629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Platinum Sponsors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75A36-4BC5-42BB-9157-CDBDF970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t="40314" r="20290" b="42902"/>
          <a:stretch/>
        </p:blipFill>
        <p:spPr>
          <a:xfrm>
            <a:off x="4481040" y="2829276"/>
            <a:ext cx="3563778" cy="764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0694BB-5129-4A03-B27F-2C21C924C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7" t="33645" r="28054" b="31215"/>
          <a:stretch/>
        </p:blipFill>
        <p:spPr>
          <a:xfrm>
            <a:off x="2905130" y="1552648"/>
            <a:ext cx="2452243" cy="1482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DA130-AAAC-479B-977E-4E964A6C4C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-173152" y="1094102"/>
            <a:ext cx="2107536" cy="1994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900312-E5C8-4E80-AA9B-A41C93A00A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3" b="27937"/>
          <a:stretch/>
        </p:blipFill>
        <p:spPr>
          <a:xfrm>
            <a:off x="791103" y="2864628"/>
            <a:ext cx="2538371" cy="858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6E5D0F-94DE-49ED-9DA9-2C8C674F98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5614295" y="870073"/>
            <a:ext cx="3244890" cy="1166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85B9A3-F405-4804-A0B6-47C08D571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t="34528" r="-936" b="37544"/>
          <a:stretch/>
        </p:blipFill>
        <p:spPr>
          <a:xfrm>
            <a:off x="1996666" y="992833"/>
            <a:ext cx="3357272" cy="706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426DB2-4F1E-4A89-B3F6-3E4C822EB0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6" b="28082"/>
          <a:stretch/>
        </p:blipFill>
        <p:spPr>
          <a:xfrm>
            <a:off x="6149389" y="1902180"/>
            <a:ext cx="3237638" cy="10969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E5C4F2-5814-4EDD-AC4A-46EC085443B5}"/>
              </a:ext>
            </a:extLst>
          </p:cNvPr>
          <p:cNvSpPr txBox="1"/>
          <p:nvPr/>
        </p:nvSpPr>
        <p:spPr>
          <a:xfrm>
            <a:off x="209773" y="3824119"/>
            <a:ext cx="484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Gold Sponsors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098E4A-F2BC-41A4-A269-1A75776432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6" b="35861"/>
          <a:stretch/>
        </p:blipFill>
        <p:spPr>
          <a:xfrm>
            <a:off x="1067994" y="5026364"/>
            <a:ext cx="1823644" cy="3932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9EFEF5-26FD-44F6-9098-0C70300DB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38818" r="13442" b="33189"/>
          <a:stretch/>
        </p:blipFill>
        <p:spPr>
          <a:xfrm>
            <a:off x="252805" y="4510638"/>
            <a:ext cx="1714430" cy="437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1339C0-F553-47A0-A368-B49A2A24AFF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3" b="31331"/>
          <a:stretch/>
        </p:blipFill>
        <p:spPr>
          <a:xfrm>
            <a:off x="2427490" y="4439967"/>
            <a:ext cx="1540305" cy="4373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F3F324-33B9-4DE9-BC46-DD2B3C4CC6E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7" b="18407"/>
          <a:stretch/>
        </p:blipFill>
        <p:spPr>
          <a:xfrm>
            <a:off x="2460390" y="5436103"/>
            <a:ext cx="1035513" cy="512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0EBDD6-67FD-4482-94A6-C00CCFF459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t="39657" r="11975" b="39512"/>
          <a:stretch/>
        </p:blipFill>
        <p:spPr>
          <a:xfrm>
            <a:off x="6370217" y="5175632"/>
            <a:ext cx="1710835" cy="351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1FB3D7-300B-4163-9DAF-F63B718308C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4973188" y="5145059"/>
            <a:ext cx="872363" cy="8708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C3DF6B-AF34-4015-AB2C-04425853D83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22572" r="30550" b="22008"/>
          <a:stretch/>
        </p:blipFill>
        <p:spPr>
          <a:xfrm>
            <a:off x="92539" y="5146375"/>
            <a:ext cx="913049" cy="10052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938C5E1-86AA-432B-BC1C-3946F0B6565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9" b="12562"/>
          <a:stretch/>
        </p:blipFill>
        <p:spPr>
          <a:xfrm>
            <a:off x="5927527" y="4323108"/>
            <a:ext cx="1540304" cy="8372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131DA8-0512-4E33-8A42-C3AA6023DC11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3" b="20927"/>
          <a:stretch/>
        </p:blipFill>
        <p:spPr>
          <a:xfrm>
            <a:off x="2446939" y="6002584"/>
            <a:ext cx="1471304" cy="69418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034DD88-B3D5-4195-87ED-561DBC400FC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4" t="31736" r="31795" b="32061"/>
          <a:stretch/>
        </p:blipFill>
        <p:spPr>
          <a:xfrm>
            <a:off x="8089785" y="5175632"/>
            <a:ext cx="1154639" cy="8708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2A38EAC-B054-492E-80ED-6DB28B1B2D1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3" b="40848"/>
          <a:stretch/>
        </p:blipFill>
        <p:spPr>
          <a:xfrm>
            <a:off x="4165605" y="6463999"/>
            <a:ext cx="2065480" cy="2851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CF1946-7A58-411B-8B0B-91DF3E0A101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4" t="40178" r="23642" b="40459"/>
          <a:stretch/>
        </p:blipFill>
        <p:spPr>
          <a:xfrm>
            <a:off x="7763328" y="6290353"/>
            <a:ext cx="1577848" cy="4339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4DCF0B-627D-4519-B18A-50ADFCFFAFA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6" t="21551" r="15285" b="24149"/>
          <a:stretch/>
        </p:blipFill>
        <p:spPr>
          <a:xfrm>
            <a:off x="609804" y="5702388"/>
            <a:ext cx="1660603" cy="96605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9B9791-E3B1-41F4-8CD3-48A20F8972F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2" t="32649" r="10503" b="32358"/>
          <a:stretch/>
        </p:blipFill>
        <p:spPr>
          <a:xfrm>
            <a:off x="6348353" y="5751879"/>
            <a:ext cx="1461786" cy="49442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87AD4E-C8FF-4B7A-941F-A3A39786AA9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t="21073" r="19306" b="21815"/>
          <a:stretch/>
        </p:blipFill>
        <p:spPr>
          <a:xfrm>
            <a:off x="4490474" y="4443971"/>
            <a:ext cx="774000" cy="52576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849F42A-5CBB-4657-8E2B-5EF09161C1DC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r="15173"/>
          <a:stretch/>
        </p:blipFill>
        <p:spPr>
          <a:xfrm>
            <a:off x="3747304" y="5004501"/>
            <a:ext cx="811434" cy="8708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56CD6D-D06D-4367-9C0C-1073561AC449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3" t="39191" r="24919" b="38323"/>
          <a:stretch/>
        </p:blipFill>
        <p:spPr>
          <a:xfrm>
            <a:off x="10419615" y="6189794"/>
            <a:ext cx="978916" cy="33224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5E4E741-9177-4C90-B8CA-BD8B1693812D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4" t="36496" r="7856" b="43497"/>
          <a:stretch/>
        </p:blipFill>
        <p:spPr>
          <a:xfrm>
            <a:off x="9761682" y="543430"/>
            <a:ext cx="2268279" cy="415881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61FEEF4-654D-4746-9121-019C5822D0A7}"/>
              </a:ext>
            </a:extLst>
          </p:cNvPr>
          <p:cNvSpPr/>
          <p:nvPr/>
        </p:nvSpPr>
        <p:spPr>
          <a:xfrm>
            <a:off x="9647274" y="5880602"/>
            <a:ext cx="2473842" cy="924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F4BB2-0C68-49F4-8EFC-DF93FFCC2060}"/>
              </a:ext>
            </a:extLst>
          </p:cNvPr>
          <p:cNvSpPr txBox="1"/>
          <p:nvPr/>
        </p:nvSpPr>
        <p:spPr>
          <a:xfrm>
            <a:off x="10206566" y="5604624"/>
            <a:ext cx="12502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6CC81A9-F2B9-4158-A822-C017824D184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10362277" y="1697129"/>
            <a:ext cx="1035512" cy="103375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095C728-9493-420E-AF4D-1EBD1D6E70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9868683" y="4708406"/>
            <a:ext cx="2025031" cy="72769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E403CE2D-AD2A-4A5D-938F-5B27051F8569}"/>
              </a:ext>
            </a:extLst>
          </p:cNvPr>
          <p:cNvSpPr/>
          <p:nvPr/>
        </p:nvSpPr>
        <p:spPr>
          <a:xfrm>
            <a:off x="9654276" y="4517313"/>
            <a:ext cx="2455661" cy="1106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109B72-1EB8-430B-9D9B-BABAE192279E}"/>
              </a:ext>
            </a:extLst>
          </p:cNvPr>
          <p:cNvSpPr txBox="1"/>
          <p:nvPr/>
        </p:nvSpPr>
        <p:spPr>
          <a:xfrm>
            <a:off x="9851217" y="4225214"/>
            <a:ext cx="21310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A96A26-6009-41BA-B0CA-A56C405831A1}"/>
              </a:ext>
            </a:extLst>
          </p:cNvPr>
          <p:cNvSpPr/>
          <p:nvPr/>
        </p:nvSpPr>
        <p:spPr>
          <a:xfrm>
            <a:off x="9620728" y="3088257"/>
            <a:ext cx="2489210" cy="1164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B18486-81BA-415D-811C-48C262DDB877}"/>
              </a:ext>
            </a:extLst>
          </p:cNvPr>
          <p:cNvSpPr txBox="1"/>
          <p:nvPr/>
        </p:nvSpPr>
        <p:spPr>
          <a:xfrm>
            <a:off x="10262641" y="2783151"/>
            <a:ext cx="12588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5D0931-2101-4C74-AC86-2EAFE98DF88E}"/>
              </a:ext>
            </a:extLst>
          </p:cNvPr>
          <p:cNvSpPr/>
          <p:nvPr/>
        </p:nvSpPr>
        <p:spPr>
          <a:xfrm>
            <a:off x="9640245" y="1544797"/>
            <a:ext cx="2473842" cy="1284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9E2785-D52B-410E-BDFC-AF4DED7F5845}"/>
              </a:ext>
            </a:extLst>
          </p:cNvPr>
          <p:cNvSpPr txBox="1"/>
          <p:nvPr/>
        </p:nvSpPr>
        <p:spPr>
          <a:xfrm>
            <a:off x="9990106" y="1234007"/>
            <a:ext cx="19036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Lanyards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ADC62D-2FAD-48EA-94E3-B6D2228D322D}"/>
              </a:ext>
            </a:extLst>
          </p:cNvPr>
          <p:cNvSpPr/>
          <p:nvPr/>
        </p:nvSpPr>
        <p:spPr>
          <a:xfrm>
            <a:off x="9662575" y="162134"/>
            <a:ext cx="2459004" cy="1099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D74D0-DBA3-4D08-BFC7-52A275550E69}"/>
              </a:ext>
            </a:extLst>
          </p:cNvPr>
          <p:cNvSpPr txBox="1"/>
          <p:nvPr/>
        </p:nvSpPr>
        <p:spPr>
          <a:xfrm>
            <a:off x="9906626" y="-71487"/>
            <a:ext cx="21233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Swag Bags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42BA30-82D2-4146-82B0-B7D6CC64B71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82" y="4252991"/>
            <a:ext cx="1183756" cy="89206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EF8726E-ACC4-4061-86CE-16B8AC8DB4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10324963" y="3173912"/>
            <a:ext cx="1119143" cy="10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5292" y="2991292"/>
            <a:ext cx="3866707" cy="38667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aka.ms/dotnet-secret-mgr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</a:t>
            </a:r>
            <a:r>
              <a:rPr lang="en-US" dirty="0" err="1">
                <a:hlinkClick r:id="rId5"/>
              </a:rPr>
              <a:t>az</a:t>
            </a:r>
            <a:r>
              <a:rPr lang="en-US" dirty="0">
                <a:hlinkClick r:id="rId5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755</Words>
  <Application>Microsoft Office PowerPoint</Application>
  <PresentationFormat>Widescreen</PresentationFormat>
  <Paragraphs>199</Paragraphs>
  <Slides>20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Segoe UI Light</vt:lpstr>
      <vt:lpstr>Wingdings</vt:lpstr>
      <vt:lpstr>Office Theme</vt:lpstr>
      <vt:lpstr>1_Office Theme</vt:lpstr>
      <vt:lpstr>Protecting App Secrets with .NET Core &amp; Azure</vt:lpstr>
      <vt:lpstr>PowerPoint Presentation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Demo</vt:lpstr>
      <vt:lpstr>Azure Key Vault</vt:lpstr>
      <vt:lpstr>Key Vault: Azure CLI</vt:lpstr>
      <vt:lpstr>Key Vault: Retrieval</vt:lpstr>
      <vt:lpstr>Key Vault: Retrieval (cont.)</vt:lpstr>
      <vt:lpstr>Key Vault: Configure access</vt:lpstr>
      <vt:lpstr>Key Vault: Configure access (cont.)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78</cp:revision>
  <dcterms:created xsi:type="dcterms:W3CDTF">2018-09-01T03:50:04Z</dcterms:created>
  <dcterms:modified xsi:type="dcterms:W3CDTF">2018-10-08T01:11:38Z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