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9" r:id="rId15"/>
    <p:sldId id="331" r:id="rId16"/>
    <p:sldId id="33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v2.1+</a:t>
            </a:r>
          </a:p>
          <a:p>
            <a:r>
              <a:rPr lang="en-US"/>
              <a:t>VS 2017 15.7+</a:t>
            </a:r>
            <a:endParaRPr lang="en-US" dirty="0"/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743</Words>
  <Application>Microsoft Office PowerPoint</Application>
  <PresentationFormat>Widescreen</PresentationFormat>
  <Paragraphs>187</Paragraphs>
  <Slides>16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Key Vault: Retrieval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53</cp:revision>
  <dcterms:created xsi:type="dcterms:W3CDTF">2018-09-01T03:50:04Z</dcterms:created>
  <dcterms:modified xsi:type="dcterms:W3CDTF">2018-10-02T03:38:14Z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