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4" r:id="rId2"/>
  </p:sldMasterIdLst>
  <p:notesMasterIdLst>
    <p:notesMasterId r:id="rId29"/>
  </p:notesMasterIdLst>
  <p:sldIdLst>
    <p:sldId id="299" r:id="rId3"/>
    <p:sldId id="256" r:id="rId4"/>
    <p:sldId id="300" r:id="rId5"/>
    <p:sldId id="259" r:id="rId6"/>
    <p:sldId id="284" r:id="rId7"/>
    <p:sldId id="265" r:id="rId8"/>
    <p:sldId id="276" r:id="rId9"/>
    <p:sldId id="275" r:id="rId10"/>
    <p:sldId id="269" r:id="rId11"/>
    <p:sldId id="277" r:id="rId12"/>
    <p:sldId id="270" r:id="rId13"/>
    <p:sldId id="278" r:id="rId14"/>
    <p:sldId id="279" r:id="rId15"/>
    <p:sldId id="281" r:id="rId16"/>
    <p:sldId id="282" r:id="rId17"/>
    <p:sldId id="293" r:id="rId18"/>
    <p:sldId id="286" r:id="rId19"/>
    <p:sldId id="287" r:id="rId20"/>
    <p:sldId id="294" r:id="rId21"/>
    <p:sldId id="296" r:id="rId22"/>
    <p:sldId id="295" r:id="rId23"/>
    <p:sldId id="285" r:id="rId24"/>
    <p:sldId id="290" r:id="rId25"/>
    <p:sldId id="260" r:id="rId26"/>
    <p:sldId id="297" r:id="rId27"/>
    <p:sldId id="273" r:id="rId28"/>
  </p:sldIdLst>
  <p:sldSz cx="12192000" cy="6858000"/>
  <p:notesSz cx="6858000" cy="9144000"/>
  <p:custShowLst>
    <p:custShow name="Rotating Slides" id="0">
      <p:sldLst>
        <p:sld r:id="rId3"/>
        <p:sld r:id="rId4"/>
      </p:sldLst>
    </p:custShow>
    <p:custShow name="Main Slides" id="1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otating Slides" id="{D1A6F68D-9D95-4BFC-BE70-6BD1D346AE08}">
          <p14:sldIdLst>
            <p14:sldId id="299"/>
            <p14:sldId id="256"/>
          </p14:sldIdLst>
        </p14:section>
        <p14:section name="Main Slides" id="{59353075-BFFF-4274-9BA9-67D549D220FC}">
          <p14:sldIdLst>
            <p14:sldId id="300"/>
            <p14:sldId id="259"/>
            <p14:sldId id="284"/>
            <p14:sldId id="265"/>
            <p14:sldId id="276"/>
            <p14:sldId id="275"/>
            <p14:sldId id="269"/>
            <p14:sldId id="277"/>
            <p14:sldId id="270"/>
            <p14:sldId id="278"/>
            <p14:sldId id="279"/>
            <p14:sldId id="281"/>
            <p14:sldId id="282"/>
            <p14:sldId id="293"/>
            <p14:sldId id="286"/>
            <p14:sldId id="287"/>
            <p14:sldId id="294"/>
            <p14:sldId id="296"/>
            <p14:sldId id="295"/>
            <p14:sldId id="285"/>
            <p14:sldId id="290"/>
            <p14:sldId id="260"/>
            <p14:sldId id="29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/>
            <a:t>ASP.NET 5 App</a:t>
          </a:r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</a:rPr>
            <a:t>DNX</a:t>
          </a: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/>
            <a:t>.NET Framework</a:t>
          </a:r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/>
            <a:t>dnx451, dnx452, dnx46</a:t>
          </a:r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/>
            <a:t>dnxcore50</a:t>
          </a:r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/>
            <a:t>Both</a:t>
          </a:r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/>
            <a:t>dnx46 &amp; dnxcore50</a:t>
          </a:r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</dgm:pt>
    <dgm:pt modelId="{E4683AE9-12A6-4E1D-8807-2134BE840AFA}" type="pres">
      <dgm:prSet presAssocID="{48C133C3-77F3-4A71-8515-4B7725FB695C}" presName="rootConnector1" presStyleLbl="node1" presStyleIdx="0" presStyleCnt="3"/>
      <dgm:spPr/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</dgm:pt>
    <dgm:pt modelId="{443F2EA8-12E1-4F9D-B8E2-9D66197C9EA8}" type="pres">
      <dgm:prSet presAssocID="{6C56C7E1-118B-466E-A84D-657D222A3EFB}" presName="rootConnector" presStyleLbl="node2" presStyleIdx="0" presStyleCnt="0"/>
      <dgm:spPr/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</dgm:pt>
    <dgm:pt modelId="{6A000DF7-1A06-4720-A08C-779CAA7DF395}" type="pres">
      <dgm:prSet presAssocID="{B4FA02E4-55C6-4E7F-89E1-A36E659C009D}" presName="rootConnector" presStyleLbl="node2" presStyleIdx="0" presStyleCnt="0"/>
      <dgm:spPr/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</dgm:pt>
    <dgm:pt modelId="{00BA90B6-26AF-4594-9663-43A9B290A14C}" type="pres">
      <dgm:prSet presAssocID="{98676505-2196-4383-BEFB-5F6FF8DFC4F3}" presName="rootConnector" presStyleLbl="node2" presStyleIdx="0" presStyleCnt="0"/>
      <dgm:spPr/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/>
            <a:t>OmniSharp</a:t>
          </a:r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/>
            <a:t>Yeoman</a:t>
          </a:r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/>
            <a:t>generator-aspnet</a:t>
          </a:r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/>
            <a:t>KRuntime</a:t>
          </a:r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/>
            <a:t>XRE</a:t>
          </a:r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/>
            <a:t>DNU</a:t>
          </a:r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/>
            <a:t>DNVM</a:t>
          </a:r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>
              <a:latin typeface="Consolas" panose="020B0609020204030204" pitchFamily="49" charset="0"/>
            </a:rPr>
            <a:t>&gt;</a:t>
          </a:r>
          <a:r>
            <a:rPr lang="en-US" dirty="0">
              <a:latin typeface="Consolas" panose="020B0609020204030204" pitchFamily="49" charset="0"/>
            </a:rPr>
            <a:t> dotnet</a:t>
          </a: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ASP.NET 5 App</a:t>
          </a:r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DNX</a:t>
          </a: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Framework</a:t>
          </a:r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dnx451, dnx452, dnx46</a:t>
          </a:r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Core</a:t>
          </a:r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dnxcore50</a:t>
          </a:r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Both</a:t>
          </a:r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dnx46 &amp; dnxcore50</a:t>
          </a:r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OmniSharp</a:t>
          </a:r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Yeoman</a:t>
          </a:r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generator-aspnet</a:t>
          </a:r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KRuntime</a:t>
          </a:r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XRE</a:t>
          </a:r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DNX</a:t>
          </a:r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.NET Core CLI</a:t>
          </a:r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Consolas" panose="020B0609020204030204" pitchFamily="49" charset="0"/>
            </a:rPr>
            <a:t>&gt;</a:t>
          </a:r>
          <a:r>
            <a:rPr lang="en-US" sz="3600" kern="1200" dirty="0">
              <a:latin typeface="Consolas" panose="020B0609020204030204" pitchFamily="49" charset="0"/>
            </a:rPr>
            <a:t> dotnet</a:t>
          </a: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DNVM</a:t>
          </a:r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DNX</a:t>
          </a:r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DNU</a:t>
          </a:r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5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97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2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54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8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5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4/29/2016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.asp.net/" TargetMode="External"/><Relationship Id="rId2" Type="http://schemas.openxmlformats.org/officeDocument/2006/relationships/hyperlink" Target="https://channel9.msdn.com/Events/Build/2016/B8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sp.net/en/latest/" TargetMode="External"/><Relationship Id="rId4" Type="http://schemas.openxmlformats.org/officeDocument/2006/relationships/hyperlink" Target="https://dotnet.github.io/getting-started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s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373525" y="3116474"/>
            <a:ext cx="594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Med Cn" panose="020B0606030502030204" pitchFamily="34" charset="0"/>
                <a:ea typeface="+mn-ea"/>
                <a:cs typeface="+mn-cs"/>
              </a:rPr>
              <a:t>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4" y="495300"/>
            <a:ext cx="10319116" cy="58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2455"/>
      </p:ext>
    </p:extLst>
  </p:cSld>
  <p:clrMapOvr>
    <a:masterClrMapping/>
  </p:clrMapOvr>
  <p:transition spd="med" advTm="800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 – Start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/>
              <a:t>Build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/>
              <a:t>Publish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 – Publish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DN* Support in VS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Palette (F1)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dnu restore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dnx web</a:t>
            </a: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Support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Unused References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IntelliSense</a:t>
            </a: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OmniSharp Integration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Code Lens</a:t>
            </a: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74782317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via Command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generator-aspnet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/>
              <a:t>Scaffolding in Command Shell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in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vscode-yo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ASP.NET Core in VS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24" y="4108734"/>
            <a:ext cx="443983" cy="360956"/>
          </a:xfrm>
          <a:prstGeom prst="rect">
            <a:avLst/>
          </a:prstGeom>
        </p:spPr>
      </p:pic>
      <p:pic>
        <p:nvPicPr>
          <p:cNvPr id="1026" name="Picture 2" descr="http://news.fujixerox.com/compo/eng/news/2013/000853/images/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08" y="4599282"/>
            <a:ext cx="1290219" cy="11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ransition spd="med" advTm="8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ASP.NET 5 </a:t>
            </a:r>
            <a:r>
              <a:rPr lang="en-US" dirty="0"/>
              <a:t>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Evolution up to RC2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92196779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Evolution for RC2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0707984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DNX-to-dotnet Command Mappings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40179"/>
              </p:ext>
            </p:extLst>
          </p:nvPr>
        </p:nvGraphicFramePr>
        <p:xfrm>
          <a:off x="2104586" y="1979005"/>
          <a:ext cx="61942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58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506830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compile/build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dnx-watch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ef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user-secrets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user-secrets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4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Introducing ASP.NET Core 1.0 </a:t>
            </a:r>
            <a:r>
              <a:rPr lang="en-US" dirty="0"/>
              <a:t>(//build/ 2016 session)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ASP.NET Community Standups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Getting Started with .NET Core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Official ASP.NET </a:t>
            </a:r>
            <a:r>
              <a:rPr lang="en-US" dirty="0" err="1">
                <a:hlinkClick r:id="rId5"/>
              </a:rPr>
              <a:t>vNext</a:t>
            </a:r>
            <a:r>
              <a:rPr lang="en-US" dirty="0">
                <a:hlinkClick r:id="rId5"/>
              </a:rPr>
              <a:t>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0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slides &amp;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1800" b="1" dirty="0"/>
          </a:p>
          <a:p>
            <a:pPr lvl="1"/>
            <a:r>
              <a:rPr lang="en-US" sz="1800" dirty="0">
                <a:hlinkClick r:id="rId4"/>
              </a:rPr>
              <a:t>ScottAddie.com</a:t>
            </a:r>
            <a:endParaRPr lang="en-US" sz="1800" dirty="0"/>
          </a:p>
          <a:p>
            <a:pPr lvl="1"/>
            <a:endParaRPr lang="en-US" sz="1800" dirty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>
                <a:hlinkClick r:id="rId5"/>
              </a:rPr>
              <a:t>@Scott_Addie</a:t>
            </a:r>
            <a:endParaRPr lang="en-US" sz="1800" dirty="0"/>
          </a:p>
          <a:p>
            <a:pPr lvl="1"/>
            <a:endParaRPr lang="en-US" sz="1800" dirty="0">
              <a:hlinkClick r:id="rId6"/>
            </a:endParaRPr>
          </a:p>
          <a:p>
            <a:pPr lvl="1"/>
            <a:r>
              <a:rPr lang="en-US" sz="1800" dirty="0">
                <a:hlinkClick r:id="rId6"/>
              </a:rPr>
              <a:t>LinkedIn.com/in/scottaddie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ASP.NET Core in VS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24" y="4108734"/>
            <a:ext cx="443983" cy="360956"/>
          </a:xfrm>
          <a:prstGeom prst="rect">
            <a:avLst/>
          </a:prstGeom>
        </p:spPr>
      </p:pic>
      <p:pic>
        <p:nvPicPr>
          <p:cNvPr id="1026" name="Picture 2" descr="http://news.fujixerox.com/compo/eng/news/2013/000853/images/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08" y="4599282"/>
            <a:ext cx="1290219" cy="11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7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Terminology (&lt;= RC1)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b="1" dirty="0"/>
              <a:t>DNVM</a:t>
            </a:r>
            <a:r>
              <a:rPr lang="en-US" sz="2000" dirty="0"/>
              <a:t> (.NET Version Manager)</a:t>
            </a:r>
          </a:p>
          <a:p>
            <a:r>
              <a:rPr lang="en-US" sz="2000" b="1" dirty="0"/>
              <a:t>DNX</a:t>
            </a:r>
            <a:r>
              <a:rPr lang="en-US" sz="2000" dirty="0"/>
              <a:t> (.NET Execution Environment)</a:t>
            </a:r>
          </a:p>
          <a:p>
            <a:r>
              <a:rPr lang="en-US" sz="2000" b="1" dirty="0"/>
              <a:t>DNU</a:t>
            </a:r>
            <a:r>
              <a:rPr lang="en-US" sz="2000" dirty="0"/>
              <a:t> (.NET Development 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Installation of DN* Tooling:</a:t>
            </a:r>
          </a:p>
          <a:p>
            <a:pPr lvl="1"/>
            <a:r>
              <a:rPr lang="en-US" sz="1800" dirty="0">
                <a:hlinkClick r:id="rId2"/>
              </a:rPr>
              <a:t>https://get.asp.net/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32435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>
                  <a:solidFill>
                    <a:schemeClr val="bg1"/>
                  </a:solidFill>
                </a:rPr>
                <a:t>IIS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/>
              <a:t>Framework versioning manager</a:t>
            </a:r>
          </a:p>
          <a:p>
            <a:endParaRPr lang="en-US" dirty="0"/>
          </a:p>
          <a:p>
            <a:r>
              <a:rPr lang="en-US" sz="2000" dirty="0"/>
              <a:t>Registers frameworks in user profile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%USERPROFILE%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.dnx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runtimes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Runtime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Clr</a:t>
            </a:r>
          </a:p>
          <a:p>
            <a:pPr lvl="2"/>
            <a:r>
              <a:rPr lang="en-US" sz="1600" dirty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CoreClr</a:t>
            </a:r>
          </a:p>
          <a:p>
            <a:pPr lvl="2"/>
            <a:r>
              <a:rPr lang="en-US" sz="1600" dirty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018" y="2867890"/>
            <a:ext cx="358832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View Framework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Set Default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SDK &amp; runtime environment</a:t>
            </a:r>
          </a:p>
          <a:p>
            <a:endParaRPr lang="en-US" dirty="0"/>
          </a:p>
          <a:p>
            <a:r>
              <a:rPr lang="en-US" sz="2200" dirty="0"/>
              <a:t>Built by ASP.NET team to make framework…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X-plat</a:t>
            </a:r>
          </a:p>
          <a:p>
            <a:pPr lvl="2"/>
            <a:r>
              <a:rPr lang="en-US" sz="1700" dirty="0"/>
              <a:t>Windows, Mac OS 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Runtime agnostic</a:t>
            </a:r>
          </a:p>
          <a:p>
            <a:pPr lvl="2"/>
            <a:r>
              <a:rPr lang="en-US" sz="1700" dirty="0"/>
              <a:t>.NET Core, .NET Fx, Mono, etc.</a:t>
            </a:r>
          </a:p>
          <a:p>
            <a:endParaRPr lang="en-US" dirty="0"/>
          </a:p>
          <a:p>
            <a:r>
              <a:rPr lang="en-US" sz="2200" dirty="0"/>
              <a:t>Introduced a confusing new .NET application model</a:t>
            </a:r>
          </a:p>
          <a:p>
            <a:pPr lvl="1"/>
            <a:r>
              <a:rPr lang="en-US" sz="1900" dirty="0"/>
              <a:t>ASP.NET Console App</a:t>
            </a:r>
          </a:p>
          <a:p>
            <a:endParaRPr lang="en-US" dirty="0"/>
          </a:p>
          <a:p>
            <a:r>
              <a:rPr lang="en-US" sz="2200" dirty="0"/>
              <a:t>Not a rapper from the late ‘90s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3154</TotalTime>
  <Words>431</Words>
  <Application>Microsoft Office PowerPoint</Application>
  <PresentationFormat>Widescreen</PresentationFormat>
  <Paragraphs>174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HelveticaNeueLT Std Med Cn</vt:lpstr>
      <vt:lpstr>Trebuchet MS</vt:lpstr>
      <vt:lpstr>Wingdings</vt:lpstr>
      <vt:lpstr>Wingdings 3</vt:lpstr>
      <vt:lpstr>Facet</vt:lpstr>
      <vt:lpstr>Office Theme</vt:lpstr>
      <vt:lpstr>PowerPoint Presentation</vt:lpstr>
      <vt:lpstr>Getting Started with ASP.NET Core in VS Code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Demo </vt:lpstr>
      <vt:lpstr>Resources</vt:lpstr>
      <vt:lpstr>Thank you!</vt:lpstr>
      <vt:lpstr>Rotating Slides</vt:lpstr>
      <vt:lpstr>Main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419</cp:revision>
  <dcterms:created xsi:type="dcterms:W3CDTF">2015-09-17T02:43:22Z</dcterms:created>
  <dcterms:modified xsi:type="dcterms:W3CDTF">2016-04-30T01:44:25Z</dcterms:modified>
</cp:coreProperties>
</file>