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283" r:id="rId2"/>
    <p:sldId id="256" r:id="rId3"/>
    <p:sldId id="258" r:id="rId4"/>
    <p:sldId id="259" r:id="rId5"/>
    <p:sldId id="284" r:id="rId6"/>
    <p:sldId id="265" r:id="rId7"/>
    <p:sldId id="274" r:id="rId8"/>
    <p:sldId id="276" r:id="rId9"/>
    <p:sldId id="275" r:id="rId10"/>
    <p:sldId id="269" r:id="rId11"/>
    <p:sldId id="277" r:id="rId12"/>
    <p:sldId id="270" r:id="rId13"/>
    <p:sldId id="271" r:id="rId14"/>
    <p:sldId id="278" r:id="rId15"/>
    <p:sldId id="279" r:id="rId16"/>
    <p:sldId id="281" r:id="rId17"/>
    <p:sldId id="282" r:id="rId18"/>
    <p:sldId id="26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0" d="100"/>
          <a:sy n="90" d="100"/>
        </p:scale>
        <p:origin x="11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 smtClean="0"/>
            <a:t>ASP.NET 5 App</a:t>
          </a:r>
          <a:endParaRPr lang="en-US" dirty="0"/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dirty="0" smtClean="0">
              <a:solidFill>
                <a:schemeClr val="bg1"/>
              </a:solidFill>
            </a:rPr>
            <a:t>DNX</a:t>
          </a:r>
          <a:endParaRPr lang="en-US" dirty="0">
            <a:solidFill>
              <a:schemeClr val="bg1"/>
            </a:solidFill>
          </a:endParaRP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 smtClean="0"/>
            <a:t>Full .NET Framework</a:t>
          </a:r>
          <a:endParaRPr lang="en-US" dirty="0"/>
        </a:p>
      </dgm:t>
    </dgm:pt>
    <dgm:pt modelId="{523E3F81-A7FD-41C6-AEFA-00BFD2D5C126}" type="parTrans" cxnId="{9ED1ECAC-6869-4938-B949-03E4C47B439C}">
      <dgm:prSet/>
      <dgm:spPr/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 smtClean="0"/>
            <a:t>dnx451, dnx452, dnx46</a:t>
          </a:r>
          <a:endParaRPr lang="en-US" dirty="0"/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 smtClean="0"/>
            <a:t>.NET Core</a:t>
          </a:r>
          <a:endParaRPr lang="en-US" dirty="0"/>
        </a:p>
      </dgm:t>
    </dgm:pt>
    <dgm:pt modelId="{4EEC8717-AA0F-49DE-8732-2508B3115DE0}" type="parTrans" cxnId="{E73B190F-1347-4C04-8548-5C81DA2F643E}">
      <dgm:prSet/>
      <dgm:spPr/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 smtClean="0"/>
            <a:t>dnxcore50</a:t>
          </a:r>
          <a:endParaRPr lang="en-US" dirty="0"/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 smtClean="0"/>
            <a:t>Both</a:t>
          </a:r>
          <a:endParaRPr lang="en-US" dirty="0"/>
        </a:p>
      </dgm:t>
    </dgm:pt>
    <dgm:pt modelId="{CEA44938-41CA-4FE2-8E9C-87D351F742D9}" type="parTrans" cxnId="{D2F302EA-F5B3-42B6-BB80-C2F47D9A3D6E}">
      <dgm:prSet/>
      <dgm:spPr/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 smtClean="0"/>
            <a:t>dnx46 &amp; dnxcore50</a:t>
          </a:r>
          <a:endParaRPr lang="en-US" dirty="0"/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683AE9-12A6-4E1D-8807-2134BE840AFA}" type="pres">
      <dgm:prSet presAssocID="{48C133C3-77F3-4A71-8515-4B7725FB695C}" presName="rootConnector1" presStyleLbl="node1" presStyleIdx="0" presStyleCnt="3"/>
      <dgm:spPr/>
      <dgm:t>
        <a:bodyPr/>
        <a:lstStyle/>
        <a:p>
          <a:endParaRPr lang="en-US"/>
        </a:p>
      </dgm:t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3F2EA8-12E1-4F9D-B8E2-9D66197C9EA8}" type="pres">
      <dgm:prSet presAssocID="{6C56C7E1-118B-466E-A84D-657D222A3EF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000DF7-1A06-4720-A08C-779CAA7DF395}" type="pres">
      <dgm:prSet presAssocID="{B4FA02E4-55C6-4E7F-89E1-A36E659C009D}" presName="rootConnector" presStyleLbl="node2" presStyleIdx="0" presStyleCnt="0"/>
      <dgm:spPr/>
      <dgm:t>
        <a:bodyPr/>
        <a:lstStyle/>
        <a:p>
          <a:endParaRPr lang="en-US"/>
        </a:p>
      </dgm:t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BA90B6-26AF-4594-9663-43A9B290A14C}" type="pres">
      <dgm:prSet presAssocID="{98676505-2196-4383-BEFB-5F6FF8DFC4F3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 err="1" smtClean="0"/>
            <a:t>OmniSharp</a:t>
          </a:r>
          <a:endParaRPr lang="en-US" dirty="0"/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 smtClean="0"/>
            <a:t>Yeoman</a:t>
          </a:r>
          <a:endParaRPr lang="en-US" dirty="0"/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 smtClean="0"/>
            <a:t>generator-</a:t>
          </a:r>
          <a:r>
            <a:rPr lang="en-US" dirty="0" err="1" smtClean="0"/>
            <a:t>aspnet</a:t>
          </a:r>
          <a:endParaRPr lang="en-US" dirty="0"/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ASP.NET 5 App</a:t>
          </a:r>
          <a:endParaRPr lang="en-US" sz="3600" kern="1200" dirty="0"/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bg1"/>
              </a:solidFill>
            </a:rPr>
            <a:t>DNX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Full .NET Framework</a:t>
          </a:r>
          <a:endParaRPr lang="en-US" sz="3600" kern="1200" dirty="0"/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dnx451, dnx452, dnx46</a:t>
          </a:r>
          <a:endParaRPr lang="en-US" sz="1500" kern="1200" dirty="0"/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Core</a:t>
          </a:r>
          <a:endParaRPr lang="en-US" sz="3600" kern="1200" dirty="0"/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dnxcore50</a:t>
          </a:r>
          <a:endParaRPr lang="en-US" sz="2700" kern="1200" dirty="0"/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Both</a:t>
          </a:r>
          <a:endParaRPr lang="en-US" sz="3600" kern="1200" dirty="0"/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dnx46 &amp; dnxcore50</a:t>
          </a:r>
          <a:endParaRPr lang="en-US" sz="1800" kern="1200" dirty="0"/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11/14/2015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11/relationships/webextension" Target="../webextensions/webextension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p.net/en/latest/" TargetMode="External"/><Relationship Id="rId7" Type="http://schemas.openxmlformats.org/officeDocument/2006/relationships/hyperlink" Target="http://www.hanselman.com/blog/IntegratingVisualStudioCodeWithDnxwatchToDevelopASPNET5Applications.aspx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OmniSharp/generator-aspnet" TargetMode="External"/><Relationship Id="rId4" Type="http://schemas.openxmlformats.org/officeDocument/2006/relationships/hyperlink" Target="https://code.visualstudio.com/docs/runtimes/ASPnet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scottaddie/vscode-aspnet5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YaRWJ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/>
          <a:lstStyle/>
          <a:p>
            <a:r>
              <a:rPr lang="en-US" dirty="0" smtClean="0"/>
              <a:t>SDK &amp; runtime environment</a:t>
            </a:r>
          </a:p>
          <a:p>
            <a:r>
              <a:rPr lang="en-US" dirty="0" smtClean="0"/>
              <a:t>Builds &amp; runs .NET apps on Windows, Mac, or Linux</a:t>
            </a:r>
          </a:p>
          <a:p>
            <a:r>
              <a:rPr lang="en-US" dirty="0" smtClean="0"/>
              <a:t>Original intent = running </a:t>
            </a:r>
            <a:r>
              <a:rPr lang="en-US" dirty="0" err="1" smtClean="0"/>
              <a:t>xplat</a:t>
            </a:r>
            <a:r>
              <a:rPr lang="en-US" dirty="0" smtClean="0"/>
              <a:t> ASP.NET web apps</a:t>
            </a:r>
          </a:p>
          <a:p>
            <a:pPr lvl="1"/>
            <a:r>
              <a:rPr lang="en-US" dirty="0" smtClean="0"/>
              <a:t>Can run other types of .NET apps (</a:t>
            </a:r>
            <a:r>
              <a:rPr lang="en-US" dirty="0" err="1" smtClean="0"/>
              <a:t>xplat</a:t>
            </a:r>
            <a:r>
              <a:rPr lang="en-US" dirty="0" smtClean="0"/>
              <a:t> console apps,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 – Start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web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>
        <mc:Choice xmlns="" xmlns:pca="http://schemas.microsoft.com/office/powerpoint/2013/contentapp" xmlns:we="http://schemas.microsoft.com/office/webextensions/webextension/2010/11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274170"/>
                  </p:ext>
                </p:extLst>
              </p:nvPr>
            </p:nvGraphicFramePr>
            <p:xfrm>
              <a:off x="3505195" y="1891623"/>
              <a:ext cx="5181600" cy="8763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5" y="1891623"/>
                <a:ext cx="5181600" cy="8763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dirty="0" smtClean="0"/>
              <a:t>Restores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</a:p>
          <a:p>
            <a:r>
              <a:rPr lang="en-US" dirty="0" smtClean="0"/>
              <a:t>Builds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build</a:t>
            </a:r>
          </a:p>
          <a:p>
            <a:r>
              <a:rPr lang="en-US" dirty="0" smtClean="0"/>
              <a:t>Packages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pack</a:t>
            </a:r>
          </a:p>
          <a:p>
            <a:r>
              <a:rPr lang="en-US" dirty="0" smtClean="0"/>
              <a:t>Publishes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</a:t>
            </a:r>
            <a:r>
              <a:rPr lang="en-US" dirty="0" err="1" smtClean="0"/>
              <a:t>NuGet</a:t>
            </a:r>
            <a:r>
              <a:rPr lang="en-US" dirty="0" smtClean="0"/>
              <a:t> Package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="" xmlns:pca="http://schemas.microsoft.com/office/powerpoint/2013/contentapp" xmlns:we="http://schemas.microsoft.com/office/webextensions/webextension/2010/11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009377"/>
                  </p:ext>
                </p:extLst>
              </p:nvPr>
            </p:nvGraphicFramePr>
            <p:xfrm>
              <a:off x="224029" y="4330022"/>
              <a:ext cx="6034425" cy="310310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29" y="4330022"/>
                <a:ext cx="6034425" cy="310310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99077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mc:AlternateContent xmlns:mc="http://schemas.openxmlformats.org/markup-compatibility/2006">
        <mc:Choice xmlns="" xmlns:pca="http://schemas.microsoft.com/office/powerpoint/2013/contentapp" xmlns:we="http://schemas.microsoft.com/office/webextensions/webextension/2010/11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609495"/>
                  </p:ext>
                </p:extLst>
              </p:nvPr>
            </p:nvGraphicFramePr>
            <p:xfrm>
              <a:off x="3739811" y="1795708"/>
              <a:ext cx="6917303" cy="15174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9811" y="1795708"/>
                <a:ext cx="6917303" cy="1517403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3739811" y="1404257"/>
            <a:ext cx="603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NuGet.config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24029" y="3848100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725" y="3764095"/>
            <a:ext cx="4538764" cy="413861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316029" y="491490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645581" y="3375681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="" xmlns:pca="http://schemas.microsoft.com/office/powerpoint/2013/contentapp" xmlns:we="http://schemas.microsoft.com/office/webextensions/webextension/2010/11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436076"/>
                  </p:ext>
                </p:extLst>
              </p:nvPr>
            </p:nvGraphicFramePr>
            <p:xfrm>
              <a:off x="3904489" y="1980405"/>
              <a:ext cx="2831591" cy="207646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2831591" cy="207646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283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488953" y="3432975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30" y="415261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222" y="3588357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DN* Support in VS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Palette (F1)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web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Support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Unused References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IntelliSense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OmniSharp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Lens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738643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</a:t>
            </a:r>
            <a:r>
              <a:rPr lang="en-US" smtClean="0"/>
              <a:t>Support for </a:t>
            </a:r>
            <a:r>
              <a:rPr lang="en-US" dirty="0" smtClean="0"/>
              <a:t>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DN* Demo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5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468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</a:t>
            </a:r>
            <a:r>
              <a:rPr lang="en-US" dirty="0" smtClean="0"/>
              <a:t>slides &amp; code: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47792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ASP.NET 5 docs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ASP.NET 5 Apps w/ VS Code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hlinkClick r:id="rId5"/>
              </a:rPr>
              <a:t>OmniSharp’s</a:t>
            </a:r>
            <a:r>
              <a:rPr lang="en-US" dirty="0" smtClean="0">
                <a:hlinkClick r:id="rId5"/>
              </a:rPr>
              <a:t> generator-</a:t>
            </a:r>
            <a:r>
              <a:rPr lang="en-US" dirty="0" err="1" smtClean="0">
                <a:hlinkClick r:id="rId5"/>
              </a:rPr>
              <a:t>aspnet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hlinkClick r:id="rId6"/>
              </a:rPr>
              <a:t>VS Code </a:t>
            </a:r>
            <a:r>
              <a:rPr lang="en-US" dirty="0" err="1" smtClean="0">
                <a:hlinkClick r:id="rId6"/>
              </a:rPr>
              <a:t>Pluralsight</a:t>
            </a:r>
            <a:r>
              <a:rPr lang="en-US" dirty="0" smtClean="0">
                <a:hlinkClick r:id="rId6"/>
              </a:rPr>
              <a:t> course</a:t>
            </a:r>
            <a:endParaRPr lang="en-US" dirty="0" smtClean="0"/>
          </a:p>
          <a:p>
            <a:endParaRPr lang="en-US" dirty="0"/>
          </a:p>
          <a:p>
            <a:r>
              <a:rPr lang="en-US" dirty="0" err="1">
                <a:hlinkClick r:id="rId7"/>
              </a:rPr>
              <a:t>d</a:t>
            </a:r>
            <a:r>
              <a:rPr lang="en-US" dirty="0" err="1" smtClean="0">
                <a:hlinkClick r:id="rId7"/>
              </a:rPr>
              <a:t>nx</a:t>
            </a:r>
            <a:r>
              <a:rPr lang="en-US" dirty="0" smtClean="0">
                <a:hlinkClick r:id="rId7"/>
              </a:rPr>
              <a:t>-watch w/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ASP.NET 5 in VS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14,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65" y="3957095"/>
            <a:ext cx="2900905" cy="29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0000"/>
                </a:solidFill>
                <a:hlinkClick r:id="rId2"/>
              </a:rPr>
              <a:t>GitHub.com/</a:t>
            </a:r>
            <a:r>
              <a:rPr lang="en-US" dirty="0" err="1" smtClean="0">
                <a:solidFill>
                  <a:srgbClr val="FF0000"/>
                </a:solidFill>
                <a:hlinkClick r:id="rId2"/>
              </a:rPr>
              <a:t>scottaddie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/vscode-aspnet5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7" y="1575522"/>
            <a:ext cx="1991874" cy="21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Terminology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dirty="0" smtClean="0"/>
              <a:t>DNVM (.NET Version Manager)</a:t>
            </a:r>
          </a:p>
          <a:p>
            <a:r>
              <a:rPr lang="en-US" dirty="0" smtClean="0"/>
              <a:t>DNX (.NET Execution Environment)</a:t>
            </a:r>
          </a:p>
          <a:p>
            <a:r>
              <a:rPr lang="en-US" dirty="0"/>
              <a:t>DNU (.NET Development </a:t>
            </a:r>
            <a:r>
              <a:rPr lang="en-US" dirty="0" smtClean="0"/>
              <a:t>Utility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mtClean="0"/>
              <a:t>Installation of DN* Tooling: </a:t>
            </a:r>
            <a:r>
              <a:rPr lang="en-US" dirty="0">
                <a:hlinkClick r:id="rId2"/>
              </a:rPr>
              <a:t>http://bit.ly/1YaRWJY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420997"/>
              </p:ext>
            </p:extLst>
          </p:nvPr>
        </p:nvGraphicFramePr>
        <p:xfrm>
          <a:off x="677333" y="1470992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808057" y="5339033"/>
            <a:ext cx="2640739" cy="930986"/>
            <a:chOff x="3808057" y="5339033"/>
            <a:chExt cx="2640739" cy="9309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8057" y="5339033"/>
              <a:ext cx="883851" cy="8838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122" y="5339033"/>
              <a:ext cx="775823" cy="9309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946" y="5339033"/>
              <a:ext cx="883850" cy="883850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5339033"/>
            <a:ext cx="883851" cy="8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dirty="0" smtClean="0"/>
              <a:t>Framework versioning manager</a:t>
            </a:r>
          </a:p>
          <a:p>
            <a:endParaRPr lang="en-US" dirty="0" smtClean="0"/>
          </a:p>
          <a:p>
            <a:r>
              <a:rPr lang="en-US" dirty="0" smtClean="0"/>
              <a:t>Registers frameworks in user profile</a:t>
            </a:r>
          </a:p>
          <a:p>
            <a:pPr lvl="1"/>
            <a:r>
              <a:rPr lang="en-US" dirty="0" smtClean="0"/>
              <a:t>%USERPROFILE%\.</a:t>
            </a:r>
            <a:r>
              <a:rPr lang="en-US" dirty="0" err="1" smtClean="0"/>
              <a:t>dnx</a:t>
            </a:r>
            <a:r>
              <a:rPr lang="en-US" dirty="0" smtClean="0"/>
              <a:t>\runtimes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2 runtime types:	</a:t>
            </a:r>
          </a:p>
          <a:p>
            <a:pPr lvl="1">
              <a:buFont typeface="+mj-lt"/>
              <a:buAutoNum type="arabicPeriod"/>
            </a:pPr>
            <a:r>
              <a:rPr lang="en-US" i="1" dirty="0" err="1" smtClean="0"/>
              <a:t>Clr</a:t>
            </a:r>
            <a:endParaRPr lang="en-US" i="1" dirty="0" smtClean="0"/>
          </a:p>
          <a:p>
            <a:pPr lvl="2"/>
            <a:r>
              <a:rPr lang="en-US" dirty="0" smtClean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i="1" dirty="0" err="1" smtClean="0"/>
              <a:t>CoreClr</a:t>
            </a:r>
            <a:endParaRPr lang="en-US" i="1" dirty="0" smtClean="0"/>
          </a:p>
          <a:p>
            <a:pPr lvl="2"/>
            <a:r>
              <a:rPr lang="en-US" dirty="0" smtClean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5784310" cy="24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20"/>
          </a:xfrm>
        </p:spPr>
        <p:txBody>
          <a:bodyPr/>
          <a:lstStyle/>
          <a:p>
            <a:r>
              <a:rPr lang="en-US" dirty="0" smtClean="0"/>
              <a:t>Framework Inventory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</a:p>
          <a:p>
            <a:r>
              <a:rPr lang="en-US" dirty="0" smtClean="0"/>
              <a:t>Select Framework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r>
              <a:rPr lang="en-US" dirty="0" smtClean="0"/>
              <a:t>Delete Framework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uninstall </a:t>
            </a:r>
          </a:p>
          <a:p>
            <a:r>
              <a:rPr lang="en-US" dirty="0" smtClean="0"/>
              <a:t>Install Latest DNVM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update-self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3" y="1695923"/>
            <a:ext cx="10596773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View Framework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5" y="2011194"/>
            <a:ext cx="7494555" cy="29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Set Default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 1.0.0-beta8 –r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coreclr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--version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1" y="2007990"/>
            <a:ext cx="11065072" cy="150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1" y="3982758"/>
            <a:ext cx="11065072" cy="29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6132A"/>
      </a:accent1>
      <a:accent2>
        <a:srgbClr val="568392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972122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0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BE9F4C7-7E67-4A34-BEB1-0A91A1063C24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dependencies\&quot;: {\n    \&quot;Microsoft.AspNet.Diagnostics\&quot;: \&quot;1.0.0-beta8\&quot;,\n    \&quot;Microsoft.AspNet.IISPlatformHandler\&quot;: \&quot;1.0.0-beta8\&quot;,\n    \&quot;Microsoft.AspNet.Mvc\&quot;: \&quot;6.0.0-beta8\&quot;,\n    \&quot;Microsoft.AspNet.Mvc.TagHelpers\&quot;: \&quot;6.0.0-beta8\&quot;,\n    \&quot;Microsoft.AspNet.Server.Kestrel\&quot;: \&quot;1.0.0-beta8\&quot;,\n    \&quot;Microsoft.AspNet.StaticFiles\&quot;: \&quot;1.0.0-beta8\&quot;,\n    \&quot;Microsoft.AspNet.Tooling.Razor\&quot;: \&quot;1.0.0-beta8\&quot;,\n    \&quot;Microsoft.Framework.Configuration.Json\&quot;: \&quot;1.0.0-beta8\&quot;,\n    \&quot;Microsoft.Framework.Logging\&quot;: \&quot;1.0.0-beta8\&quot;,\n    \&quot;Microsoft.Framework.Logging.Console\&quot;: \&quot;1.0.0-beta8\&quot;,\n    \&quot;Microsoft.Framework.Logging.Debug\&quot; : \&quot;1.0.0-beta8\&quot;\n  },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C5E075A-A0AE-4417-B3A3-7AF62D2373D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&lt;configuration&gt;\n  &lt;activePackageSource&gt;\n    &lt;add key=\&quot;nuget.org\&quot; value=\&quot;https://api.nuget.org/v3/index.json\&quot; /&gt;\n  &lt;/activePackageSource&gt;\n&lt;/configuration&gt;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1836</TotalTime>
  <Words>347</Words>
  <Application>Microsoft Office PowerPoint</Application>
  <PresentationFormat>Custom</PresentationFormat>
  <Paragraphs>142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PowerPoint Presentation</vt:lpstr>
      <vt:lpstr>Getting Started with ASP.NET 5 in VS Code</vt:lpstr>
      <vt:lpstr>About me and this talk</vt:lpstr>
      <vt:lpstr>New Terminology</vt:lpstr>
      <vt:lpstr>New Choices</vt:lpstr>
      <vt:lpstr>DNVM</vt:lpstr>
      <vt:lpstr>DNVM</vt:lpstr>
      <vt:lpstr>DNVM – View Framework Options</vt:lpstr>
      <vt:lpstr>DNVM – Set Default Runtime</vt:lpstr>
      <vt:lpstr>DNX</vt:lpstr>
      <vt:lpstr>DNX – Start Web Server</vt:lpstr>
      <vt:lpstr>DNU</vt:lpstr>
      <vt:lpstr>DNU – NuGet Package Restore</vt:lpstr>
      <vt:lpstr>DNU – Publish</vt:lpstr>
      <vt:lpstr>DN* Support in VS Code</vt:lpstr>
      <vt:lpstr>C# Support in VS Code</vt:lpstr>
      <vt:lpstr>Scaffolding Support for VS Code</vt:lpstr>
      <vt:lpstr>&gt; DN* Demo 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5</dc:title>
  <dc:creator>Scott Addie</dc:creator>
  <cp:lastModifiedBy>Addie, Scott T.</cp:lastModifiedBy>
  <cp:revision>216</cp:revision>
  <dcterms:created xsi:type="dcterms:W3CDTF">2015-09-17T02:43:22Z</dcterms:created>
  <dcterms:modified xsi:type="dcterms:W3CDTF">2015-11-14T16:28:55Z</dcterms:modified>
</cp:coreProperties>
</file>