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6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6"/>
  </p:notesMasterIdLst>
  <p:sldIdLst>
    <p:sldId id="342" r:id="rId3"/>
    <p:sldId id="322" r:id="rId4"/>
    <p:sldId id="348" r:id="rId5"/>
    <p:sldId id="346" r:id="rId6"/>
    <p:sldId id="347" r:id="rId7"/>
    <p:sldId id="345" r:id="rId8"/>
    <p:sldId id="350" r:id="rId9"/>
    <p:sldId id="354" r:id="rId10"/>
    <p:sldId id="351" r:id="rId11"/>
    <p:sldId id="353" r:id="rId12"/>
    <p:sldId id="341" r:id="rId13"/>
    <p:sldId id="343" r:id="rId14"/>
    <p:sldId id="320" r:id="rId15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50"/>
            <p14:sldId id="354"/>
            <p14:sldId id="351"/>
            <p14:sldId id="353"/>
            <p14:sldId id="341"/>
            <p14:sldId id="34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676767"/>
    <a:srgbClr val="A0C4E5"/>
    <a:srgbClr val="6E3382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641" autoAdjust="0"/>
  </p:normalViewPr>
  <p:slideViewPr>
    <p:cSldViewPr snapToGrid="0">
      <p:cViewPr varScale="1">
        <p:scale>
          <a:sx n="87" d="100"/>
          <a:sy n="87" d="100"/>
        </p:scale>
        <p:origin x="144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26.7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3.09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0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5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 EF Core &amp; ASP.NET Core deps (incl.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FDD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installed w/ .NET Core 2.0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bit.ly/2yGO9N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providers</a:t>
            </a:r>
          </a:p>
        </p:txBody>
      </p:sp>
    </p:spTree>
    <p:extLst>
      <p:ext uri="{BB962C8B-B14F-4D97-AF65-F5344CB8AC3E}">
        <p14:creationId xmlns:p14="http://schemas.microsoft.com/office/powerpoint/2010/main" val="271336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179D1B5-7DA0-4010-AC0C-4CD6109EA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6" y="1524497"/>
            <a:ext cx="4286250" cy="42862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04A7FB-E40B-4BC7-BAE0-674530CE7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http://bit.ly/2yLmkTS</a:t>
            </a:r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  <a:p>
            <a:r>
              <a:rPr lang="en-US" dirty="0"/>
              <a:t>View compilation changes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Configuration simplification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3771966"/>
              </p:ext>
            </p:extLst>
          </p:nvPr>
        </p:nvGraphicFramePr>
        <p:xfrm>
          <a:off x="838198" y="1825623"/>
          <a:ext cx="10515604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4443470">
                  <a:extLst>
                    <a:ext uri="{9D8B030D-6E8A-4147-A177-3AD203B41FA5}">
                      <a16:colId xmlns:a16="http://schemas.microsoft.com/office/drawing/2014/main" val="669526958"/>
                    </a:ext>
                  </a:extLst>
                </a:gridCol>
                <a:gridCol w="1505639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  <a:gridCol w="3752163">
                  <a:extLst>
                    <a:ext uri="{9D8B030D-6E8A-4147-A177-3AD203B41FA5}">
                      <a16:colId xmlns:a16="http://schemas.microsoft.com/office/drawing/2014/main" val="293940638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1" y="245256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2679828"/>
            <a:ext cx="4385946" cy="32949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runtime store</a:t>
            </a:r>
          </a:p>
        </p:txBody>
      </p:sp>
    </p:spTree>
    <p:extLst>
      <p:ext uri="{BB962C8B-B14F-4D97-AF65-F5344CB8AC3E}">
        <p14:creationId xmlns:p14="http://schemas.microsoft.com/office/powerpoint/2010/main" val="101386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1A2930-A580-46D5-894C-BB25FA5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1.x configuration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BC72C-AB15-47AB-8916-57F86A11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076EF3-C1CD-4316-8EDE-08E7D165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19527"/>
              </p:ext>
            </p:extLst>
          </p:nvPr>
        </p:nvGraphicFramePr>
        <p:xfrm>
          <a:off x="838200" y="2277318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IHostingEnvironment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ConfigurationBuilder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SetBasePath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env.ContentRootPath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appsettings.json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reloadOnChange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env.EnvironmentName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env.IsDevelopment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{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builder.AddUserSecrets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&gt;();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builder.AddEnvironmentVariables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builder.Build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75D664-BEFF-44C0-AC98-5BAC68120D94}"/>
              </a:ext>
            </a:extLst>
          </p:cNvPr>
          <p:cNvSpPr/>
          <p:nvPr/>
        </p:nvSpPr>
        <p:spPr>
          <a:xfrm>
            <a:off x="850988" y="1830749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7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032A2-AE05-4562-87F8-460B924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simplification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2E16-9748-4A5F-9693-90B3E4BE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A1113-CBC6-411E-82CC-5BD3EB015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AB421D-2ADC-4662-BA45-BB7A0ADEA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4605"/>
              </p:ext>
            </p:extLst>
          </p:nvPr>
        </p:nvGraphicFramePr>
        <p:xfrm>
          <a:off x="937490" y="2211476"/>
          <a:ext cx="1041631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Configuration = configuration;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D7F8622-FB00-4218-B020-F494BCE6EA7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90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4278</TotalTime>
  <Words>411</Words>
  <Application>Microsoft Office PowerPoint</Application>
  <PresentationFormat>Widescreen</PresentationFormat>
  <Paragraphs>130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DEMO</vt:lpstr>
      <vt:lpstr>1.x configuration recap</vt:lpstr>
      <vt:lpstr>Configuration simplification</vt:lpstr>
      <vt:lpstr>DEMO</vt:lpstr>
      <vt:lpstr>Supplementary Resources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960</cp:revision>
  <dcterms:created xsi:type="dcterms:W3CDTF">2016-07-13T16:00:36Z</dcterms:created>
  <dcterms:modified xsi:type="dcterms:W3CDTF">2017-10-13T19:13:41Z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