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347" r:id="rId4"/>
    <p:sldId id="322" r:id="rId5"/>
    <p:sldId id="342" r:id="rId6"/>
    <p:sldId id="328" r:id="rId7"/>
    <p:sldId id="330" r:id="rId8"/>
    <p:sldId id="323" r:id="rId9"/>
    <p:sldId id="337" r:id="rId10"/>
    <p:sldId id="332" r:id="rId11"/>
    <p:sldId id="333" r:id="rId12"/>
    <p:sldId id="343" r:id="rId13"/>
    <p:sldId id="338" r:id="rId14"/>
    <p:sldId id="335" r:id="rId15"/>
    <p:sldId id="336" r:id="rId16"/>
    <p:sldId id="339" r:id="rId17"/>
    <p:sldId id="345" r:id="rId18"/>
    <p:sldId id="341" r:id="rId19"/>
    <p:sldId id="346" r:id="rId20"/>
    <p:sldId id="331" r:id="rId21"/>
    <p:sldId id="334" r:id="rId22"/>
    <p:sldId id="32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351" autoAdjust="0"/>
  </p:normalViewPr>
  <p:slideViewPr>
    <p:cSldViewPr snapToGrid="0" showGuides="1">
      <p:cViewPr>
        <p:scale>
          <a:sx n="100" d="100"/>
          <a:sy n="100" d="100"/>
        </p:scale>
        <p:origin x="954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 err="1"/>
              <a:t>secrets.json</a:t>
            </a:r>
            <a:r>
              <a:rPr lang="en-US" b="1" dirty="0"/>
              <a:t>:</a:t>
            </a:r>
            <a:r>
              <a:rPr lang="en-US" dirty="0"/>
              <a:t> “Event”: { “Name”: “SFLCC”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Index.cshtml.cs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config)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_config = 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get; set; 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_config["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Event:Name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Model.EventName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546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8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your app service to communicate w/ other Azure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909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yourself for local development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787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--object-id = GUID that identifies the principal that will receive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5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Program.ConfigureKeyVault</a:t>
            </a:r>
            <a:r>
              <a:rPr lang="en-US" dirty="0"/>
              <a:t> in </a:t>
            </a:r>
            <a:r>
              <a:rPr lang="en-US" dirty="0" err="1"/>
              <a:t>ViewComponentsDemo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92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  <a:p>
            <a:endParaRPr lang="en-US" dirty="0"/>
          </a:p>
          <a:p>
            <a:r>
              <a:rPr lang="en-US" dirty="0"/>
              <a:t>1 solution to this problem is Secret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shells out to the .NET Core CLI Secret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docs.microsoft.com/azure/key-vault/vs-key-vault-add-connected-service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code" TargetMode="External"/><Relationship Id="rId5" Type="http://schemas.openxmlformats.org/officeDocument/2006/relationships/hyperlink" Target="https://aka.ms/app-secrets-slides" TargetMode="External"/><Relationship Id="rId4" Type="http://schemas.openxmlformats.org/officeDocument/2006/relationships/hyperlink" Target="https://aka.ms/az-key-vault" TargetMode="External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558445"/>
            <a:ext cx="6618051" cy="1299556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</a:t>
            </a:r>
          </a:p>
          <a:p>
            <a:pPr algn="l"/>
            <a:r>
              <a:rPr lang="en-US" sz="2000" b="1" dirty="0"/>
              <a:t>@</a:t>
            </a:r>
            <a:r>
              <a:rPr lang="en-US" sz="2000" b="1" dirty="0" err="1"/>
              <a:t>Scott_Addie</a:t>
            </a:r>
            <a:endParaRPr lang="en-US" sz="2000" b="1" dirty="0"/>
          </a:p>
          <a:p>
            <a:pPr algn="l"/>
            <a:r>
              <a:rPr lang="en-US" sz="2000" b="1" dirty="0"/>
              <a:t>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89" y="3632287"/>
            <a:ext cx="1515975" cy="15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3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sz="3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.NET Core SDK v2.1+</a:t>
            </a:r>
          </a:p>
          <a:p>
            <a:r>
              <a:rPr lang="en-US" sz="3100" dirty="0"/>
              <a:t>VS 2017 15.7+</a:t>
            </a:r>
          </a:p>
          <a:p>
            <a:pPr lvl="1"/>
            <a:r>
              <a:rPr lang="en-US" sz="3100" dirty="0"/>
              <a:t>.NET Core cross-platform development</a:t>
            </a:r>
          </a:p>
          <a:p>
            <a:pPr lvl="1"/>
            <a:r>
              <a:rPr lang="en-US" sz="3100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double-click Connected Services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--resource-group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--location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secret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--vault-name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`Password`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--value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`pass123`</a:t>
            </a:r>
            <a:endParaRPr lang="en-US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secret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--vault-name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`User`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--value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47681"/>
              </p:ext>
            </p:extLst>
          </p:nvPr>
        </p:nvGraphicFramePr>
        <p:xfrm>
          <a:off x="844462" y="2915796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246922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53C-59CC-49CF-A4E2-54A3B3A2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576388"/>
            <a:ext cx="5210175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2EFB-0CE1-466A-BCC7-C684081F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1" y="1801851"/>
            <a:ext cx="72278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79C1-F107-4D23-BA80-6D6A878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" y="2987320"/>
            <a:ext cx="3286125" cy="27336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7807FDB-B944-4A3B-9C81-715F4B8CCB09}"/>
              </a:ext>
            </a:extLst>
          </p:cNvPr>
          <p:cNvSpPr/>
          <p:nvPr/>
        </p:nvSpPr>
        <p:spPr>
          <a:xfrm rot="14773509">
            <a:off x="4985029" y="3828606"/>
            <a:ext cx="424254" cy="21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portal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A38B8A-1E67-44A0-B7DE-47E0ADF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68BC33-F10B-4F4F-8386-BBF220F1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249801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1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portal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811D25-5A94-4382-AD6B-B6F8A24C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5780" y="1805218"/>
            <a:ext cx="263717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1DCE1-58E5-454B-9E00-505CC5F5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5452136" cy="435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33B12-2E78-4E84-8699-A6C11F13B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857" y="2440668"/>
            <a:ext cx="2633682" cy="29527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0E20085-73EB-424C-A3FC-37C6B46F76FD}"/>
              </a:ext>
            </a:extLst>
          </p:cNvPr>
          <p:cNvSpPr/>
          <p:nvPr/>
        </p:nvSpPr>
        <p:spPr>
          <a:xfrm rot="14773509">
            <a:off x="5555692" y="1963016"/>
            <a:ext cx="424254" cy="181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F33B08-6944-44F1-9883-DFD480ABD01D}"/>
              </a:ext>
            </a:extLst>
          </p:cNvPr>
          <p:cNvSpPr/>
          <p:nvPr/>
        </p:nvSpPr>
        <p:spPr>
          <a:xfrm rot="14773509">
            <a:off x="7841689" y="3315120"/>
            <a:ext cx="424254" cy="997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77D7-080D-49CB-9A0B-C43A678A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3141-237E-41E8-BDC1-6D8AA08D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Enable Managed Service Identity on web app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identity assign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--query 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--output 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set-policy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--object-id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--secret-permissions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list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5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795578"/>
              </p:ext>
            </p:extLst>
          </p:nvPr>
        </p:nvGraphicFramePr>
        <p:xfrm>
          <a:off x="1287463" y="3042655"/>
          <a:ext cx="10066338" cy="31194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Environments</a:t>
                      </a:r>
                      <a:endParaRPr lang="en-US" sz="2300" b="1" dirty="0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/>
                        <a:t>Scope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User profile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App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8121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C96A075-B272-451A-AB2F-82967DAA7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46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25" y="3127682"/>
            <a:ext cx="838202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aka.ms/dotnet-secret-mgr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az</a:t>
            </a:r>
            <a:r>
              <a:rPr lang="en-US" dirty="0">
                <a:hlinkClick r:id="rId4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EAFBD-EBC0-4665-8891-DDEC61E19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9977" y="4501541"/>
            <a:ext cx="3340898" cy="226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929FE-5E07-494B-A7F9-349E51255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040" y="3415126"/>
            <a:ext cx="3340898" cy="226181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FD61B34-5DDF-4160-BC16-3296F9AF6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05" y="2862710"/>
            <a:ext cx="43529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2751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6711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286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2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75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right-click project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52339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netcoreapp2.2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910</Words>
  <Application>Microsoft Office PowerPoint</Application>
  <PresentationFormat>Widescreen</PresentationFormat>
  <Paragraphs>227</Paragraphs>
  <Slides>21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Segoe UI Light</vt:lpstr>
      <vt:lpstr>Office Theme</vt:lpstr>
      <vt:lpstr>1_Office Theme</vt:lpstr>
      <vt:lpstr>Protecting App Secrets with .NET Core &amp; Azure</vt:lpstr>
      <vt:lpstr>PowerPoint Presentation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Demo</vt:lpstr>
      <vt:lpstr>Azure Key Vault</vt:lpstr>
      <vt:lpstr>Key Vault: Azure CLI</vt:lpstr>
      <vt:lpstr>Key Vault: Retrieval</vt:lpstr>
      <vt:lpstr>Key Vault: Retrieval (cont.)</vt:lpstr>
      <vt:lpstr>Key Vault: Configure access via portal</vt:lpstr>
      <vt:lpstr>Key Vault: Configure access via portal (cont.)</vt:lpstr>
      <vt:lpstr>Key Vault: Configure access via CLI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132</cp:revision>
  <dcterms:created xsi:type="dcterms:W3CDTF">2018-09-01T03:50:04Z</dcterms:created>
  <dcterms:modified xsi:type="dcterms:W3CDTF">2019-04-09T17:48:37Z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