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20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79" d="100"/>
          <a:sy n="79" d="100"/>
        </p:scale>
        <p:origin x="66" y="1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1524497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http://bit.ly/2yLmkTS</a:t>
            </a:r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4416</TotalTime>
  <Words>560</Words>
  <Application>Microsoft Office PowerPoint</Application>
  <PresentationFormat>Widescreen</PresentationFormat>
  <Paragraphs>162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995</cp:revision>
  <dcterms:created xsi:type="dcterms:W3CDTF">2016-07-13T16:00:36Z</dcterms:created>
  <dcterms:modified xsi:type="dcterms:W3CDTF">2017-10-15T22:49:18Z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