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21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1"/>
  </p:notesMasterIdLst>
  <p:sldIdLst>
    <p:sldId id="342" r:id="rId3"/>
    <p:sldId id="322" r:id="rId4"/>
    <p:sldId id="344" r:id="rId5"/>
    <p:sldId id="346" r:id="rId6"/>
    <p:sldId id="345" r:id="rId7"/>
    <p:sldId id="341" r:id="rId8"/>
    <p:sldId id="343" r:id="rId9"/>
    <p:sldId id="320" r:id="rId10"/>
  </p:sldIdLst>
  <p:sldSz cx="12192000" cy="6858000"/>
  <p:notesSz cx="6858000" cy="9144000"/>
  <p:custShowLst>
    <p:custShow name="Main Slides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44"/>
            <p14:sldId id="346"/>
            <p14:sldId id="345"/>
            <p14:sldId id="341"/>
            <p14:sldId id="343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4E5"/>
    <a:srgbClr val="6E3382"/>
    <a:srgbClr val="505050"/>
    <a:srgbClr val="676767"/>
    <a:srgbClr val="9CBDDE"/>
    <a:srgbClr val="8AAECD"/>
    <a:srgbClr val="383A3E"/>
    <a:srgbClr val="647B8C"/>
    <a:srgbClr val="A0C0E5"/>
    <a:srgbClr val="7FA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0641" autoAdjust="0"/>
  </p:normalViewPr>
  <p:slideViewPr>
    <p:cSldViewPr snapToGrid="0">
      <p:cViewPr varScale="1">
        <p:scale>
          <a:sx n="87" d="100"/>
          <a:sy n="87" d="100"/>
        </p:scale>
        <p:origin x="14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1.x is the “donut of ASP.NET Core”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Release mode, FDD publish, </a:t>
            </a:r>
            <a:r>
              <a:rPr lang="en-US" dirty="0" err="1"/>
              <a:t>PublishOutput</a:t>
            </a:r>
            <a:r>
              <a:rPr lang="en-US" dirty="0"/>
              <a:t> folder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288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239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75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xVMWU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bit.ly/2yGO9Nh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2AE72D-1EAB-4CAF-A6EB-CEE30FC9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" y="0"/>
            <a:ext cx="12193160" cy="351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E95E6-20C5-44B7-BFA0-3AEC6FCB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39255"/>
            <a:ext cx="12193160" cy="35187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rgbClr val="6E3382">
              <a:alpha val="7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" y="1122363"/>
            <a:ext cx="12194320" cy="2387600"/>
          </a:xfrm>
          <a:solidFill>
            <a:srgbClr val="6E3382"/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What’s new in ASP.NET Core 2.0</a:t>
            </a:r>
            <a:endParaRPr lang="en-US" sz="4000" b="1" dirty="0"/>
          </a:p>
        </p:txBody>
      </p:sp>
      <p:pic>
        <p:nvPicPr>
          <p:cNvPr id="12" name="Picture 11" descr="A close up of a toy&#10;&#10;Description generated with high confidence">
            <a:extLst>
              <a:ext uri="{FF2B5EF4-FFF2-40B4-BE49-F238E27FC236}">
                <a16:creationId xmlns:a16="http://schemas.microsoft.com/office/drawing/2014/main" id="{085B702E-14D6-4B82-9E01-0A7BB8FDF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1" y="2626919"/>
            <a:ext cx="23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templates</a:t>
            </a:r>
          </a:p>
          <a:p>
            <a:r>
              <a:rPr lang="en-US" dirty="0"/>
              <a:t>Simplification</a:t>
            </a:r>
          </a:p>
          <a:p>
            <a:r>
              <a:rPr lang="en-US" dirty="0" err="1"/>
              <a:t>Metapackage</a:t>
            </a:r>
            <a:endParaRPr lang="en-US" dirty="0"/>
          </a:p>
          <a:p>
            <a:r>
              <a:rPr lang="en-US" dirty="0"/>
              <a:t>Runtime store</a:t>
            </a:r>
          </a:p>
          <a:p>
            <a:r>
              <a:rPr lang="en-US" dirty="0"/>
              <a:t>Reduced publish size</a:t>
            </a:r>
          </a:p>
          <a:p>
            <a:r>
              <a:rPr lang="en-US" dirty="0"/>
              <a:t>Razor Pages</a:t>
            </a:r>
          </a:p>
          <a:p>
            <a:r>
              <a:rPr lang="en-US" dirty="0"/>
              <a:t>Tag Helper Components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</p:txBody>
      </p:sp>
      <p:pic>
        <p:nvPicPr>
          <p:cNvPr id="9" name="Content Placeholder 8" descr="Trim the fat">
            <a:extLst>
              <a:ext uri="{FF2B5EF4-FFF2-40B4-BE49-F238E27FC236}">
                <a16:creationId xmlns:a16="http://schemas.microsoft.com/office/drawing/2014/main" id="{C55115DE-1DFA-4966-8C0F-2BD34DBB7E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821"/>
            <a:ext cx="5181600" cy="345094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12F0A-1710-4125-BBBE-3F11CE106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New  Project…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A0C4E5"/>
                </a:solidFill>
              </a:rPr>
              <a:t>1.1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16.8 MB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26.7 MB w/ Identity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A0C4E5"/>
                </a:solidFill>
                <a:sym typeface="Wingdings" panose="05000000000000000000" pitchFamily="2" charset="2"/>
              </a:rPr>
              <a:t>2.0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2.63 MB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3.09 MB w/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6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compilation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5337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81CE37-17F7-4A84-8315-EE9AAE9B4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93098"/>
              </p:ext>
            </p:extLst>
          </p:nvPr>
        </p:nvGraphicFramePr>
        <p:xfrm>
          <a:off x="937490" y="4887321"/>
          <a:ext cx="1041631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705916F-C1D6-4249-8953-242EEA5034C9}"/>
              </a:ext>
            </a:extLst>
          </p:cNvPr>
          <p:cNvSpPr/>
          <p:nvPr/>
        </p:nvSpPr>
        <p:spPr>
          <a:xfrm>
            <a:off x="8430966" y="4440754"/>
            <a:ext cx="2900800" cy="446567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D12214-CB13-40E1-AF32-E32394C7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28" y="3019196"/>
            <a:ext cx="3171825" cy="3619500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716915"/>
            <a:ext cx="2933700" cy="360045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2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12F0A-1710-4125-BBBE-3F11CE106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1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Starting point: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http://bit.ly/2xVMWUG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 sz="2400" dirty="0" err="1"/>
              <a:t>Auth</a:t>
            </a:r>
            <a:r>
              <a:rPr lang="en-US" sz="2400" dirty="0"/>
              <a:t> / Identity: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http://bit.ly/2yGO9Nh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57FC4-1797-49D0-B4D8-9F30FD55F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17" y="1690688"/>
            <a:ext cx="6509765" cy="34871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BC22F4-E743-43D0-9896-F196EF6BED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843" y="3101339"/>
            <a:ext cx="6502919" cy="3324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13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0">
        <p159:morph option="byObject"/>
      </p:transition>
    </mc:Choice>
    <mc:Fallback xmlns="">
      <p:transition spd="slow" advClick="0" advTm="1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58" y="3136565"/>
            <a:ext cx="784448" cy="784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docs.asp.net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2179D1B5-7DA0-4010-AC0C-4CD6109EA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7888"/>
            <a:ext cx="4286250" cy="42862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04A7FB-E40B-4BC7-BAE0-674530CE7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4082</TotalTime>
  <Words>166</Words>
  <Application>Microsoft Office PowerPoint</Application>
  <PresentationFormat>Widescreen</PresentationFormat>
  <Paragraphs>70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1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What’s new in ASP.NET Core 2.0</vt:lpstr>
      <vt:lpstr>Agenda</vt:lpstr>
      <vt:lpstr>Publish size reduction</vt:lpstr>
      <vt:lpstr>View compilation</vt:lpstr>
      <vt:lpstr>Runtime store</vt:lpstr>
      <vt:lpstr>Supplementary Resources</vt:lpstr>
      <vt:lpstr>Build with Microsoft Tech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890</cp:revision>
  <dcterms:created xsi:type="dcterms:W3CDTF">2016-07-13T16:00:36Z</dcterms:created>
  <dcterms:modified xsi:type="dcterms:W3CDTF">2017-10-03T17:19:43Z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