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29" r:id="rId3"/>
    <p:sldId id="330" r:id="rId4"/>
    <p:sldId id="331" r:id="rId5"/>
    <p:sldId id="32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2" autoAdjust="0"/>
  </p:normalViewPr>
  <p:slideViewPr>
    <p:cSldViewPr snapToGrid="0" showGuides="1">
      <p:cViewPr>
        <p:scale>
          <a:sx n="100" d="100"/>
          <a:sy n="100" d="100"/>
        </p:scale>
        <p:origin x="23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F3287-5E11-4B2E-ABE7-EE5220C3C59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91A9AC4-EA5E-4370-A88A-41743C26060A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F4824574-3E43-4636-8D1E-335615DD806E}" type="parTrans" cxnId="{13105A08-9E91-4F9E-97E1-827C55F32AE5}">
      <dgm:prSet/>
      <dgm:spPr/>
      <dgm:t>
        <a:bodyPr/>
        <a:lstStyle/>
        <a:p>
          <a:endParaRPr lang="en-US"/>
        </a:p>
      </dgm:t>
    </dgm:pt>
    <dgm:pt modelId="{E91DC144-0E50-4F02-A0B5-BDAFA3670BF3}" type="sibTrans" cxnId="{13105A08-9E91-4F9E-97E1-827C55F32AE5}">
      <dgm:prSet/>
      <dgm:spPr/>
      <dgm:t>
        <a:bodyPr/>
        <a:lstStyle/>
        <a:p>
          <a:endParaRPr lang="en-US"/>
        </a:p>
      </dgm:t>
    </dgm:pt>
    <dgm:pt modelId="{B115F27E-576F-4377-9795-7F694F112452}">
      <dgm:prSet phldrT="[Text]"/>
      <dgm:spPr/>
      <dgm:t>
        <a:bodyPr/>
        <a:lstStyle/>
        <a:p>
          <a:r>
            <a:rPr lang="en-US" dirty="0"/>
            <a:t>Products</a:t>
          </a:r>
        </a:p>
      </dgm:t>
    </dgm:pt>
    <dgm:pt modelId="{927A6292-A67A-4703-811B-DCD2D02ED3F7}" type="parTrans" cxnId="{C81F4399-9F23-4560-A984-F96F404F250B}">
      <dgm:prSet/>
      <dgm:spPr/>
      <dgm:t>
        <a:bodyPr/>
        <a:lstStyle/>
        <a:p>
          <a:endParaRPr lang="en-US"/>
        </a:p>
      </dgm:t>
    </dgm:pt>
    <dgm:pt modelId="{E0870D3E-C8AF-47FC-BE2D-4046C29EF3AB}" type="sibTrans" cxnId="{C81F4399-9F23-4560-A984-F96F404F250B}">
      <dgm:prSet/>
      <dgm:spPr/>
      <dgm:t>
        <a:bodyPr/>
        <a:lstStyle/>
        <a:p>
          <a:endParaRPr lang="en-US"/>
        </a:p>
      </dgm:t>
    </dgm:pt>
    <dgm:pt modelId="{67090BCD-9CF3-488D-A6CD-5A1017173D62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25C05082-0D9F-43E9-9568-90D855FCC7F7}" type="parTrans" cxnId="{E62423E0-46D1-40F6-932A-C84B30E297CE}">
      <dgm:prSet/>
      <dgm:spPr/>
      <dgm:t>
        <a:bodyPr/>
        <a:lstStyle/>
        <a:p>
          <a:endParaRPr lang="en-US"/>
        </a:p>
      </dgm:t>
    </dgm:pt>
    <dgm:pt modelId="{009E2134-0F99-4069-9833-2638B1593A98}" type="sibTrans" cxnId="{E62423E0-46D1-40F6-932A-C84B30E297CE}">
      <dgm:prSet/>
      <dgm:spPr/>
      <dgm:t>
        <a:bodyPr/>
        <a:lstStyle/>
        <a:p>
          <a:endParaRPr lang="en-US"/>
        </a:p>
      </dgm:t>
    </dgm:pt>
    <dgm:pt modelId="{3CFEF72D-C5E4-43A5-9312-A25AF2B3BCA9}" type="pres">
      <dgm:prSet presAssocID="{687F3287-5E11-4B2E-ABE7-EE5220C3C59C}" presName="compositeShape" presStyleCnt="0">
        <dgm:presLayoutVars>
          <dgm:chMax val="7"/>
          <dgm:dir/>
          <dgm:resizeHandles val="exact"/>
        </dgm:presLayoutVars>
      </dgm:prSet>
      <dgm:spPr/>
    </dgm:pt>
    <dgm:pt modelId="{22778BB9-31F3-4C6D-85DA-EBC75FBFB907}" type="pres">
      <dgm:prSet presAssocID="{F91A9AC4-EA5E-4370-A88A-41743C26060A}" presName="circ1" presStyleLbl="vennNode1" presStyleIdx="0" presStyleCnt="3"/>
      <dgm:spPr/>
    </dgm:pt>
    <dgm:pt modelId="{296F9197-9F05-4268-8886-CBBF92BFAE63}" type="pres">
      <dgm:prSet presAssocID="{F91A9AC4-EA5E-4370-A88A-41743C26060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D2FDD1-DB75-4A25-BB4A-CB1BCC623986}" type="pres">
      <dgm:prSet presAssocID="{B115F27E-576F-4377-9795-7F694F112452}" presName="circ2" presStyleLbl="vennNode1" presStyleIdx="1" presStyleCnt="3"/>
      <dgm:spPr/>
    </dgm:pt>
    <dgm:pt modelId="{A7D35537-7A23-4E80-8B01-471139CB8ED6}" type="pres">
      <dgm:prSet presAssocID="{B115F27E-576F-4377-9795-7F694F11245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19FDDD-3061-4E58-A7FA-1655EF6085DB}" type="pres">
      <dgm:prSet presAssocID="{67090BCD-9CF3-488D-A6CD-5A1017173D62}" presName="circ3" presStyleLbl="vennNode1" presStyleIdx="2" presStyleCnt="3"/>
      <dgm:spPr/>
    </dgm:pt>
    <dgm:pt modelId="{56B6F35C-0870-432F-8E8A-B801E30BD880}" type="pres">
      <dgm:prSet presAssocID="{67090BCD-9CF3-488D-A6CD-5A1017173D6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3105A08-9E91-4F9E-97E1-827C55F32AE5}" srcId="{687F3287-5E11-4B2E-ABE7-EE5220C3C59C}" destId="{F91A9AC4-EA5E-4370-A88A-41743C26060A}" srcOrd="0" destOrd="0" parTransId="{F4824574-3E43-4636-8D1E-335615DD806E}" sibTransId="{E91DC144-0E50-4F02-A0B5-BDAFA3670BF3}"/>
    <dgm:cxn modelId="{2AD99640-C34C-486D-9BBF-FECD826BB064}" type="presOf" srcId="{67090BCD-9CF3-488D-A6CD-5A1017173D62}" destId="{3419FDDD-3061-4E58-A7FA-1655EF6085DB}" srcOrd="0" destOrd="0" presId="urn:microsoft.com/office/officeart/2005/8/layout/venn1"/>
    <dgm:cxn modelId="{4F6EF068-9D6C-40EF-9C7D-FE7EDBB7653B}" type="presOf" srcId="{B115F27E-576F-4377-9795-7F694F112452}" destId="{A7D35537-7A23-4E80-8B01-471139CB8ED6}" srcOrd="1" destOrd="0" presId="urn:microsoft.com/office/officeart/2005/8/layout/venn1"/>
    <dgm:cxn modelId="{AB4FDF70-3E06-4396-880D-939A9DD5776D}" type="presOf" srcId="{B115F27E-576F-4377-9795-7F694F112452}" destId="{8FD2FDD1-DB75-4A25-BB4A-CB1BCC623986}" srcOrd="0" destOrd="0" presId="urn:microsoft.com/office/officeart/2005/8/layout/venn1"/>
    <dgm:cxn modelId="{C81F4399-9F23-4560-A984-F96F404F250B}" srcId="{687F3287-5E11-4B2E-ABE7-EE5220C3C59C}" destId="{B115F27E-576F-4377-9795-7F694F112452}" srcOrd="1" destOrd="0" parTransId="{927A6292-A67A-4703-811B-DCD2D02ED3F7}" sibTransId="{E0870D3E-C8AF-47FC-BE2D-4046C29EF3AB}"/>
    <dgm:cxn modelId="{05499E9F-41B0-4639-AF6F-E09ADF5AEEBE}" type="presOf" srcId="{F91A9AC4-EA5E-4370-A88A-41743C26060A}" destId="{22778BB9-31F3-4C6D-85DA-EBC75FBFB907}" srcOrd="0" destOrd="0" presId="urn:microsoft.com/office/officeart/2005/8/layout/venn1"/>
    <dgm:cxn modelId="{D460AEA4-8A71-4B29-9103-7BECBB4AC5F3}" type="presOf" srcId="{687F3287-5E11-4B2E-ABE7-EE5220C3C59C}" destId="{3CFEF72D-C5E4-43A5-9312-A25AF2B3BCA9}" srcOrd="0" destOrd="0" presId="urn:microsoft.com/office/officeart/2005/8/layout/venn1"/>
    <dgm:cxn modelId="{E62423E0-46D1-40F6-932A-C84B30E297CE}" srcId="{687F3287-5E11-4B2E-ABE7-EE5220C3C59C}" destId="{67090BCD-9CF3-488D-A6CD-5A1017173D62}" srcOrd="2" destOrd="0" parTransId="{25C05082-0D9F-43E9-9568-90D855FCC7F7}" sibTransId="{009E2134-0F99-4069-9833-2638B1593A98}"/>
    <dgm:cxn modelId="{54C7C4E8-A099-4487-A38E-9DD4034E70FC}" type="presOf" srcId="{F91A9AC4-EA5E-4370-A88A-41743C26060A}" destId="{296F9197-9F05-4268-8886-CBBF92BFAE63}" srcOrd="1" destOrd="0" presId="urn:microsoft.com/office/officeart/2005/8/layout/venn1"/>
    <dgm:cxn modelId="{3CD5CEF8-45C4-43BF-B3AD-A740D73AD30D}" type="presOf" srcId="{67090BCD-9CF3-488D-A6CD-5A1017173D62}" destId="{56B6F35C-0870-432F-8E8A-B801E30BD880}" srcOrd="1" destOrd="0" presId="urn:microsoft.com/office/officeart/2005/8/layout/venn1"/>
    <dgm:cxn modelId="{B5C4C342-6F96-497C-8F21-0C06C97C5624}" type="presParOf" srcId="{3CFEF72D-C5E4-43A5-9312-A25AF2B3BCA9}" destId="{22778BB9-31F3-4C6D-85DA-EBC75FBFB907}" srcOrd="0" destOrd="0" presId="urn:microsoft.com/office/officeart/2005/8/layout/venn1"/>
    <dgm:cxn modelId="{0AB5E97E-49C0-4FFF-BDAD-BBCF30F8CF1C}" type="presParOf" srcId="{3CFEF72D-C5E4-43A5-9312-A25AF2B3BCA9}" destId="{296F9197-9F05-4268-8886-CBBF92BFAE63}" srcOrd="1" destOrd="0" presId="urn:microsoft.com/office/officeart/2005/8/layout/venn1"/>
    <dgm:cxn modelId="{CE71C736-0894-4186-A614-C80385AD6D88}" type="presParOf" srcId="{3CFEF72D-C5E4-43A5-9312-A25AF2B3BCA9}" destId="{8FD2FDD1-DB75-4A25-BB4A-CB1BCC623986}" srcOrd="2" destOrd="0" presId="urn:microsoft.com/office/officeart/2005/8/layout/venn1"/>
    <dgm:cxn modelId="{62718C46-E004-4AEB-80F1-77B5AA3C6B2E}" type="presParOf" srcId="{3CFEF72D-C5E4-43A5-9312-A25AF2B3BCA9}" destId="{A7D35537-7A23-4E80-8B01-471139CB8ED6}" srcOrd="3" destOrd="0" presId="urn:microsoft.com/office/officeart/2005/8/layout/venn1"/>
    <dgm:cxn modelId="{0F9B26A6-DD1A-40D9-82B6-BB119F84B1D2}" type="presParOf" srcId="{3CFEF72D-C5E4-43A5-9312-A25AF2B3BCA9}" destId="{3419FDDD-3061-4E58-A7FA-1655EF6085DB}" srcOrd="4" destOrd="0" presId="urn:microsoft.com/office/officeart/2005/8/layout/venn1"/>
    <dgm:cxn modelId="{E37DE33C-ABCE-43C3-974E-6A157D4BF581}" type="presParOf" srcId="{3CFEF72D-C5E4-43A5-9312-A25AF2B3BCA9}" destId="{56B6F35C-0870-432F-8E8A-B801E30BD88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78BB9-31F3-4C6D-85DA-EBC75FBFB907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People</a:t>
          </a:r>
        </a:p>
      </dsp:txBody>
      <dsp:txXfrm>
        <a:off x="4300505" y="511282"/>
        <a:ext cx="1914588" cy="1174861"/>
      </dsp:txXfrm>
    </dsp:sp>
    <dsp:sp modelId="{8FD2FDD1-DB75-4A25-BB4A-CB1BCC623986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Products</a:t>
          </a:r>
        </a:p>
      </dsp:txBody>
      <dsp:txXfrm>
        <a:off x="5692933" y="2360600"/>
        <a:ext cx="1566481" cy="1435941"/>
      </dsp:txXfrm>
    </dsp:sp>
    <dsp:sp modelId="{3419FDDD-3061-4E58-A7FA-1655EF6085DB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Process</a:t>
          </a:r>
        </a:p>
      </dsp:txBody>
      <dsp:txXfrm>
        <a:off x="3256184" y="2360600"/>
        <a:ext cx="1566481" cy="143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965B1-98B9-494B-A7AC-148E4C93E6B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981C-259B-416A-AFEB-F59D6918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2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Union of people, process, &amp; products to enable continuous delivery of value to end users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Stated a different way: People following a process enabled by products to deliver value to end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69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BF22-5209-4192-8B34-C580DA51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0A957-25D2-4ACB-826A-DD159CCA6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CDEE-5A69-40D6-A6C7-5B428E9B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4252-1FC1-467C-8B1E-DF4EF5B2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DCBF-A88B-410E-ADCA-AE4AA246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E5C0-41C0-4BB0-8358-169E3A4D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088C1-7D19-40ED-B881-451E49C22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D1634-B1CF-4E84-81FE-04EA65B2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D8C6-8A4E-4B39-9C4E-54020322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B3AA-65D9-4856-B557-79FC26BB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4B563-F536-47A8-A530-04AFA477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5D3CA-AFC2-4C0E-A0A1-8B55B5B44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0D62-3069-41FB-916C-5F94CB69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161D-BD75-466C-BA8C-5A25FDDF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28BEC-16E7-4CB1-A8E0-BEA23F4D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9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6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2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4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A9-F270-4F3A-9FC6-82A5ECFD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C022-78BA-4EB0-A3AF-57F9D7A3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D551-A5E7-4AF5-8D62-3D3F4566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EFE0-3EE4-4BB0-A04C-FAD79EEF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C970-38B8-4172-84F9-FBC9DD00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0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9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7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BCD7-96F2-44B2-9522-5D9F673B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8D0D2-D366-4714-9D5F-7C5A160DB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B5AE5-F325-4D06-AADA-2120692E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D177-776B-4049-990E-77997B3F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6AA6-884A-43F5-91A4-317205FB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6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BF8F-8A2E-4310-A957-B8E31B9B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D1C0-C501-44C3-A1B1-1C99F926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F6673-D303-4F00-997F-E3F74A6B5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FA5F-11A2-4B3A-94E5-53B05673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DE680-C0C5-402C-959C-8E889F64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1EDB5-05C7-433B-9819-F6BEA58C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9B95-DD22-4FBD-868D-A791838E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52FB9-7493-4E79-827F-B6AED10E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DD6FC-EF29-45DF-874B-E52B2E20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ED751-242E-4107-A51B-865CA7766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9DE65-9AC2-4766-BEAF-4CA437D5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B73E6-B1E1-4CAB-8821-7FA9E794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85FC4-2CB5-408B-A711-52787CC2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3AD03-7059-45C7-B3BF-D1E585AE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D9C5-DB42-48AC-B06A-98F78AB7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C65BA-3529-43B5-9AF6-1D310D36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5EA89-C904-4354-B609-843E0A21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08B6-80BB-494A-9636-38F0C023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37B3C-682B-4531-AA6E-C575363A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4D163-1D7D-4BCB-AE54-6266CF60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06A51-C075-4A2C-908E-B2A2C53E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8797-9D22-44DA-B643-13C5D977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3050-D1F7-4DA2-9A25-BE3DDAA03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7D82E-4858-4541-A752-A04288AD8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0894C-215B-41CF-A561-58C5FC59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C7CA2-CCB0-4F68-8571-B58F627B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D06BD-867F-4E6A-82F8-907FFF8D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CE86-CC36-4AD7-8262-BBAF3825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80F33-8379-4682-B699-E3BE95B29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90E72-1425-4F20-8FA7-90DF487F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28348-81DD-4502-B835-E9AE1FAB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7BF8-87D1-409C-9705-2C55654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D6C0-35BF-4C55-B04B-A5ED1B1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A24EB-05FD-4968-AD4C-358DD674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08FC-5743-48A0-B8DB-16FCAC0D6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F83C-42CD-4589-B9C6-ABBE26A17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F2D5-8E3E-42E4-97EA-A888062DC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1BD7A-8E35-41DA-B665-921DE7BF2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1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pp-secrets-slides" TargetMode="External"/><Relationship Id="rId4" Type="http://schemas.openxmlformats.org/officeDocument/2006/relationships/hyperlink" Target="https://aka.ms/az-key-vaul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Azure logo png">
            <a:extLst>
              <a:ext uri="{FF2B5EF4-FFF2-40B4-BE49-F238E27FC236}">
                <a16:creationId xmlns:a16="http://schemas.microsoft.com/office/drawing/2014/main" id="{4799D144-344A-49A9-AEFC-52C48CF6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8" r="12690" b="-2"/>
          <a:stretch/>
        </p:blipFill>
        <p:spPr bwMode="auto">
          <a:xfrm>
            <a:off x="2787416" y="975"/>
            <a:ext cx="94014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E6E15-70E2-44C3-BB32-763C57CBF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1" b="4600"/>
          <a:stretch/>
        </p:blipFill>
        <p:spPr>
          <a:xfrm>
            <a:off x="-25" y="10"/>
            <a:ext cx="12192000" cy="6857990"/>
          </a:xfrm>
          <a:custGeom>
            <a:avLst/>
            <a:gdLst>
              <a:gd name="connsiteX0" fmla="*/ 107679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927417 h 6858000"/>
              <a:gd name="connsiteX3" fmla="*/ 12082763 w 12192000"/>
              <a:gd name="connsiteY3" fmla="*/ 823269 h 6858000"/>
              <a:gd name="connsiteX4" fmla="*/ 10841978 w 12192000"/>
              <a:gd name="connsiteY4" fmla="*/ 29200 h 6858000"/>
              <a:gd name="connsiteX5" fmla="*/ 6012882 w 12192000"/>
              <a:gd name="connsiteY5" fmla="*/ 0 h 6858000"/>
              <a:gd name="connsiteX6" fmla="*/ 7504417 w 12192000"/>
              <a:gd name="connsiteY6" fmla="*/ 0 h 6858000"/>
              <a:gd name="connsiteX7" fmla="*/ 7430359 w 12192000"/>
              <a:gd name="connsiteY7" fmla="*/ 29200 h 6858000"/>
              <a:gd name="connsiteX8" fmla="*/ 4753816 w 12192000"/>
              <a:gd name="connsiteY8" fmla="*/ 4067166 h 6858000"/>
              <a:gd name="connsiteX9" fmla="*/ 5754532 w 12192000"/>
              <a:gd name="connsiteY9" fmla="*/ 6854750 h 6858000"/>
              <a:gd name="connsiteX10" fmla="*/ 5757486 w 12192000"/>
              <a:gd name="connsiteY10" fmla="*/ 6858000 h 6858000"/>
              <a:gd name="connsiteX11" fmla="*/ 4830677 w 12192000"/>
              <a:gd name="connsiteY11" fmla="*/ 6858000 h 6858000"/>
              <a:gd name="connsiteX12" fmla="*/ 4745134 w 12192000"/>
              <a:gd name="connsiteY12" fmla="*/ 6724465 h 6858000"/>
              <a:gd name="connsiteX13" fmla="*/ 4004010 w 12192000"/>
              <a:gd name="connsiteY13" fmla="*/ 4067979 h 6858000"/>
              <a:gd name="connsiteX14" fmla="*/ 5866922 w 12192000"/>
              <a:gd name="connsiteY14" fmla="*/ 114788 h 6858000"/>
              <a:gd name="connsiteX15" fmla="*/ 0 w 12192000"/>
              <a:gd name="connsiteY15" fmla="*/ 0 h 6858000"/>
              <a:gd name="connsiteX16" fmla="*/ 4336230 w 12192000"/>
              <a:gd name="connsiteY16" fmla="*/ 0 h 6858000"/>
              <a:gd name="connsiteX17" fmla="*/ 4279837 w 12192000"/>
              <a:gd name="connsiteY17" fmla="*/ 65151 h 6858000"/>
              <a:gd name="connsiteX18" fmla="*/ 2846555 w 12192000"/>
              <a:gd name="connsiteY18" fmla="*/ 4060687 h 6858000"/>
              <a:gd name="connsiteX19" fmla="*/ 3465501 w 12192000"/>
              <a:gd name="connsiteY19" fmla="*/ 6783922 h 6858000"/>
              <a:gd name="connsiteX20" fmla="*/ 3503413 w 12192000"/>
              <a:gd name="connsiteY20" fmla="*/ 6858000 h 6858000"/>
              <a:gd name="connsiteX21" fmla="*/ 0 w 12192000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0">
                <a:moveTo>
                  <a:pt x="10767920" y="0"/>
                </a:moveTo>
                <a:lnTo>
                  <a:pt x="12192000" y="0"/>
                </a:lnTo>
                <a:lnTo>
                  <a:pt x="12192000" y="927417"/>
                </a:lnTo>
                <a:lnTo>
                  <a:pt x="12082763" y="823269"/>
                </a:lnTo>
                <a:cubicBezTo>
                  <a:pt x="11719580" y="493176"/>
                  <a:pt x="11300738" y="223239"/>
                  <a:pt x="10841978" y="29200"/>
                </a:cubicBezTo>
                <a:close/>
                <a:moveTo>
                  <a:pt x="6012882" y="0"/>
                </a:moveTo>
                <a:lnTo>
                  <a:pt x="7504417" y="0"/>
                </a:lnTo>
                <a:lnTo>
                  <a:pt x="7430359" y="29200"/>
                </a:lnTo>
                <a:cubicBezTo>
                  <a:pt x="5857467" y="694478"/>
                  <a:pt x="4753816" y="2251936"/>
                  <a:pt x="4753816" y="4067166"/>
                </a:cubicBezTo>
                <a:cubicBezTo>
                  <a:pt x="4753816" y="5126051"/>
                  <a:pt x="5129364" y="6097221"/>
                  <a:pt x="5754532" y="6854750"/>
                </a:cubicBezTo>
                <a:lnTo>
                  <a:pt x="5757486" y="6858000"/>
                </a:lnTo>
                <a:lnTo>
                  <a:pt x="4830677" y="6858000"/>
                </a:lnTo>
                <a:lnTo>
                  <a:pt x="4745134" y="6724465"/>
                </a:lnTo>
                <a:cubicBezTo>
                  <a:pt x="4274836" y="5949876"/>
                  <a:pt x="4004010" y="5040579"/>
                  <a:pt x="4004010" y="4067979"/>
                </a:cubicBezTo>
                <a:cubicBezTo>
                  <a:pt x="4004010" y="2476453"/>
                  <a:pt x="4729195" y="1054430"/>
                  <a:pt x="5866922" y="114788"/>
                </a:cubicBezTo>
                <a:close/>
                <a:moveTo>
                  <a:pt x="0" y="0"/>
                </a:moveTo>
                <a:lnTo>
                  <a:pt x="4336230" y="0"/>
                </a:lnTo>
                <a:lnTo>
                  <a:pt x="4279837" y="65151"/>
                </a:lnTo>
                <a:cubicBezTo>
                  <a:pt x="3384436" y="1150943"/>
                  <a:pt x="2846555" y="2542953"/>
                  <a:pt x="2846555" y="4060687"/>
                </a:cubicBezTo>
                <a:cubicBezTo>
                  <a:pt x="2846555" y="5036374"/>
                  <a:pt x="3068843" y="5960103"/>
                  <a:pt x="3465501" y="6783922"/>
                </a:cubicBezTo>
                <a:lnTo>
                  <a:pt x="3503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100" name="Freeform 95">
            <a:extLst>
              <a:ext uri="{FF2B5EF4-FFF2-40B4-BE49-F238E27FC236}">
                <a16:creationId xmlns:a16="http://schemas.microsoft.com/office/drawing/2014/main" id="{5EFCEEFE-DD72-4E23-A203-092AB1A62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6555" y="-18287"/>
            <a:ext cx="9373908" cy="6920069"/>
          </a:xfrm>
          <a:custGeom>
            <a:avLst/>
            <a:gdLst>
              <a:gd name="connsiteX0" fmla="*/ 9363722 w 9373908"/>
              <a:gd name="connsiteY0" fmla="*/ 0 h 6920069"/>
              <a:gd name="connsiteX1" fmla="*/ 9373908 w 9373908"/>
              <a:gd name="connsiteY1" fmla="*/ 0 h 6920069"/>
              <a:gd name="connsiteX2" fmla="*/ 9373908 w 9373908"/>
              <a:gd name="connsiteY2" fmla="*/ 8011 h 6920069"/>
              <a:gd name="connsiteX3" fmla="*/ 4704244 w 9373908"/>
              <a:gd name="connsiteY3" fmla="*/ 0 h 6920069"/>
              <a:gd name="connsiteX4" fmla="*/ 7874983 w 9373908"/>
              <a:gd name="connsiteY4" fmla="*/ 0 h 6920069"/>
              <a:gd name="connsiteX5" fmla="*/ 7995423 w 9373908"/>
              <a:gd name="connsiteY5" fmla="*/ 47488 h 6920069"/>
              <a:gd name="connsiteX6" fmla="*/ 9236208 w 9373908"/>
              <a:gd name="connsiteY6" fmla="*/ 841557 h 6920069"/>
              <a:gd name="connsiteX7" fmla="*/ 9373908 w 9373908"/>
              <a:gd name="connsiteY7" fmla="*/ 972842 h 6920069"/>
              <a:gd name="connsiteX8" fmla="*/ 9373908 w 9373908"/>
              <a:gd name="connsiteY8" fmla="*/ 6920069 h 6920069"/>
              <a:gd name="connsiteX9" fmla="*/ 2950722 w 9373908"/>
              <a:gd name="connsiteY9" fmla="*/ 6920069 h 6920069"/>
              <a:gd name="connsiteX10" fmla="*/ 2907977 w 9373908"/>
              <a:gd name="connsiteY10" fmla="*/ 6873037 h 6920069"/>
              <a:gd name="connsiteX11" fmla="*/ 1907260 w 9373908"/>
              <a:gd name="connsiteY11" fmla="*/ 4085454 h 6920069"/>
              <a:gd name="connsiteX12" fmla="*/ 4583804 w 9373908"/>
              <a:gd name="connsiteY12" fmla="*/ 47488 h 6920069"/>
              <a:gd name="connsiteX13" fmla="*/ 1505505 w 9373908"/>
              <a:gd name="connsiteY13" fmla="*/ 0 h 6920069"/>
              <a:gd name="connsiteX14" fmla="*/ 3189581 w 9373908"/>
              <a:gd name="connsiteY14" fmla="*/ 0 h 6920069"/>
              <a:gd name="connsiteX15" fmla="*/ 3020368 w 9373908"/>
              <a:gd name="connsiteY15" fmla="*/ 133076 h 6920069"/>
              <a:gd name="connsiteX16" fmla="*/ 1157455 w 9373908"/>
              <a:gd name="connsiteY16" fmla="*/ 4086267 h 6920069"/>
              <a:gd name="connsiteX17" fmla="*/ 1898579 w 9373908"/>
              <a:gd name="connsiteY17" fmla="*/ 6742753 h 6920069"/>
              <a:gd name="connsiteX18" fmla="*/ 2012168 w 9373908"/>
              <a:gd name="connsiteY18" fmla="*/ 6920069 h 6920069"/>
              <a:gd name="connsiteX19" fmla="*/ 679265 w 9373908"/>
              <a:gd name="connsiteY19" fmla="*/ 6920069 h 6920069"/>
              <a:gd name="connsiteX20" fmla="*/ 618946 w 9373908"/>
              <a:gd name="connsiteY20" fmla="*/ 6802210 h 6920069"/>
              <a:gd name="connsiteX21" fmla="*/ 0 w 9373908"/>
              <a:gd name="connsiteY21" fmla="*/ 4078975 h 6920069"/>
              <a:gd name="connsiteX22" fmla="*/ 1433282 w 9373908"/>
              <a:gd name="connsiteY22" fmla="*/ 83440 h 692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373908" h="6920069">
                <a:moveTo>
                  <a:pt x="9363722" y="0"/>
                </a:moveTo>
                <a:lnTo>
                  <a:pt x="9373908" y="0"/>
                </a:lnTo>
                <a:lnTo>
                  <a:pt x="9373908" y="8011"/>
                </a:lnTo>
                <a:close/>
                <a:moveTo>
                  <a:pt x="4704244" y="0"/>
                </a:moveTo>
                <a:lnTo>
                  <a:pt x="7874983" y="0"/>
                </a:lnTo>
                <a:lnTo>
                  <a:pt x="7995423" y="47488"/>
                </a:lnTo>
                <a:cubicBezTo>
                  <a:pt x="8454183" y="241528"/>
                  <a:pt x="8873025" y="511464"/>
                  <a:pt x="9236208" y="841557"/>
                </a:cubicBezTo>
                <a:lnTo>
                  <a:pt x="9373908" y="972842"/>
                </a:lnTo>
                <a:lnTo>
                  <a:pt x="9373908" y="6920069"/>
                </a:lnTo>
                <a:lnTo>
                  <a:pt x="2950722" y="6920069"/>
                </a:lnTo>
                <a:lnTo>
                  <a:pt x="2907977" y="6873037"/>
                </a:lnTo>
                <a:cubicBezTo>
                  <a:pt x="2282808" y="6115509"/>
                  <a:pt x="1907260" y="5144339"/>
                  <a:pt x="1907260" y="4085454"/>
                </a:cubicBezTo>
                <a:cubicBezTo>
                  <a:pt x="1907260" y="2270224"/>
                  <a:pt x="3010912" y="712766"/>
                  <a:pt x="4583804" y="47488"/>
                </a:cubicBezTo>
                <a:close/>
                <a:moveTo>
                  <a:pt x="1505505" y="0"/>
                </a:moveTo>
                <a:lnTo>
                  <a:pt x="3189581" y="0"/>
                </a:lnTo>
                <a:lnTo>
                  <a:pt x="3020368" y="133076"/>
                </a:lnTo>
                <a:cubicBezTo>
                  <a:pt x="1882640" y="1072718"/>
                  <a:pt x="1157455" y="2494741"/>
                  <a:pt x="1157455" y="4086267"/>
                </a:cubicBezTo>
                <a:cubicBezTo>
                  <a:pt x="1157455" y="5058867"/>
                  <a:pt x="1428281" y="5968164"/>
                  <a:pt x="1898579" y="6742753"/>
                </a:cubicBezTo>
                <a:lnTo>
                  <a:pt x="2012168" y="6920069"/>
                </a:lnTo>
                <a:lnTo>
                  <a:pt x="679265" y="6920069"/>
                </a:lnTo>
                <a:lnTo>
                  <a:pt x="618946" y="6802210"/>
                </a:lnTo>
                <a:cubicBezTo>
                  <a:pt x="222288" y="5978391"/>
                  <a:pt x="0" y="5054662"/>
                  <a:pt x="0" y="4078975"/>
                </a:cubicBezTo>
                <a:cubicBezTo>
                  <a:pt x="0" y="2561242"/>
                  <a:pt x="537881" y="1169231"/>
                  <a:pt x="1433282" y="83440"/>
                </a:cubicBezTo>
                <a:close/>
              </a:path>
            </a:pathLst>
          </a:custGeom>
          <a:noFill/>
          <a:ln w="603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id="{2A73F40A-89D3-430B-96F3-4FFB3CC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60F438-A1BB-4192-94FD-035D791A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1133" y="2027603"/>
            <a:ext cx="5097041" cy="268583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DevOps in the Cloud</a:t>
            </a:r>
            <a:br>
              <a:rPr lang="en-US" sz="4400" dirty="0"/>
            </a:br>
            <a:r>
              <a:rPr lang="en-US" sz="3600" dirty="0"/>
              <a:t>for the .NET Developer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0A11D5-617A-48E0-932B-80FE2C4C1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1133" y="4849959"/>
            <a:ext cx="4972288" cy="915841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Scott Addie | Senior Content Developer | @</a:t>
            </a:r>
            <a:r>
              <a:rPr lang="en-US" sz="1600" dirty="0" err="1"/>
              <a:t>Scott_Addie</a:t>
            </a:r>
            <a:endParaRPr lang="en-US" sz="1600" dirty="0"/>
          </a:p>
        </p:txBody>
      </p:sp>
      <p:pic>
        <p:nvPicPr>
          <p:cNvPr id="14" name="MS logo white">
            <a:extLst>
              <a:ext uri="{FF2B5EF4-FFF2-40B4-BE49-F238E27FC236}">
                <a16:creationId xmlns:a16="http://schemas.microsoft.com/office/drawing/2014/main" id="{ABBDB1A2-CE24-468C-8110-4ED989ED07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649045" y="5931643"/>
            <a:ext cx="3079129" cy="6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ECE7DD-4BB0-4D2E-B637-9401DC4C7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551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162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fallacy of right-click </a:t>
            </a:r>
            <a:r>
              <a:rPr lang="en-US" b="1" dirty="0"/>
              <a:t>&gt;</a:t>
            </a:r>
            <a:r>
              <a:rPr lang="en-US" dirty="0"/>
              <a:t> Publish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D45ADE-3199-401A-A793-28F246C9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scale beyond 1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0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aka.ms/dotnet-secret-</a:t>
            </a:r>
            <a:r>
              <a:rPr lang="en-US" dirty="0" err="1">
                <a:hlinkClick r:id="rId3"/>
              </a:rPr>
              <a:t>mgr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az</a:t>
            </a:r>
            <a:r>
              <a:rPr lang="en-US" dirty="0">
                <a:hlinkClick r:id="rId4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01482062-012B-4D8C-8B62-58D41BC9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876" y="2627095"/>
            <a:ext cx="3075370" cy="38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</Words>
  <Application>Microsoft Office PowerPoint</Application>
  <PresentationFormat>Widescreen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1_Office Theme</vt:lpstr>
      <vt:lpstr>DevOps in the Cloud for the .NET Developer</vt:lpstr>
      <vt:lpstr>What is DevOps?</vt:lpstr>
      <vt:lpstr>The fallacy of right-click &gt; Publish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 the Cloud for the .NET Developer</dc:title>
  <dc:creator>Scott Addie</dc:creator>
  <cp:lastModifiedBy>Scott Addie</cp:lastModifiedBy>
  <cp:revision>12</cp:revision>
  <dcterms:created xsi:type="dcterms:W3CDTF">2018-09-01T23:06:50Z</dcterms:created>
  <dcterms:modified xsi:type="dcterms:W3CDTF">2018-09-01T23:21:03Z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2018-09-01T23:09:11.6825151Z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