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1" r:id="rId15"/>
    <p:sldId id="334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878"/>
              </p:ext>
            </p:extLst>
          </p:nvPr>
        </p:nvGraphicFramePr>
        <p:xfrm>
          <a:off x="844462" y="192087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VS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672</Words>
  <Application>Microsoft Office PowerPoint</Application>
  <PresentationFormat>Widescreen</PresentationFormat>
  <Paragraphs>174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35</cp:revision>
  <dcterms:created xsi:type="dcterms:W3CDTF">2018-09-01T03:50:04Z</dcterms:created>
  <dcterms:modified xsi:type="dcterms:W3CDTF">2018-09-01T22:32:47Z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