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322" r:id="rId5"/>
    <p:sldId id="342" r:id="rId6"/>
    <p:sldId id="328" r:id="rId7"/>
    <p:sldId id="330" r:id="rId8"/>
    <p:sldId id="323" r:id="rId9"/>
    <p:sldId id="337" r:id="rId10"/>
    <p:sldId id="348" r:id="rId11"/>
    <p:sldId id="332" r:id="rId12"/>
    <p:sldId id="333" r:id="rId13"/>
    <p:sldId id="343" r:id="rId14"/>
    <p:sldId id="338" r:id="rId15"/>
    <p:sldId id="335" r:id="rId16"/>
    <p:sldId id="336" r:id="rId17"/>
    <p:sldId id="339" r:id="rId18"/>
    <p:sldId id="345" r:id="rId19"/>
    <p:sldId id="341" r:id="rId20"/>
    <p:sldId id="346" r:id="rId21"/>
    <p:sldId id="331" r:id="rId22"/>
    <p:sldId id="334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6" autoAdjust="0"/>
  </p:normalViewPr>
  <p:slideViewPr>
    <p:cSldViewPr snapToGrid="0" showGuides="1">
      <p:cViewPr varScale="1">
        <p:scale>
          <a:sx n="104" d="100"/>
          <a:sy n="104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“MKE Azure”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Managed Service Identity</a:t>
            </a:r>
          </a:p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Vault – secrets stored as sequences of octets (8-bit bytes) w/ max. size of 25 </a:t>
            </a:r>
            <a:r>
              <a:rPr lang="en-US"/>
              <a:t>kbs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command ONLY </a:t>
            </a:r>
            <a:r>
              <a:rPr lang="en-US"/>
              <a:t>in SDK 3.0</a:t>
            </a:r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6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34" Type="http://schemas.openxmlformats.org/officeDocument/2006/relationships/image" Target="../media/image35.png"/><Relationship Id="rId42" Type="http://schemas.openxmlformats.org/officeDocument/2006/relationships/image" Target="../media/image43.jpe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17" Type="http://schemas.openxmlformats.org/officeDocument/2006/relationships/image" Target="../media/image18.jpe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jpeg"/><Relationship Id="rId46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jpeg"/><Relationship Id="rId54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jpe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emf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jpe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3B26C48-91D1-462E-9257-94BEED7FE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35" y="127847"/>
            <a:ext cx="2641206" cy="2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73650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05829" y="2613040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5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9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1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chemeClr val="tx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9480" y="2354899"/>
            <a:ext cx="2002766" cy="39387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9746" y="4210495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7223" y="426655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111" y="2301221"/>
            <a:ext cx="1551299" cy="561424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5" y="1741905"/>
            <a:ext cx="1941419" cy="460394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7052" y="4275220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7" y="2051737"/>
            <a:ext cx="1941419" cy="4482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826" y="4784768"/>
            <a:ext cx="1204718" cy="390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92" y="4257157"/>
            <a:ext cx="1039564" cy="381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342" y="4667533"/>
            <a:ext cx="1130970" cy="4612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5636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6414" y="1756486"/>
            <a:ext cx="2138666" cy="31973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523" y="4257236"/>
            <a:ext cx="1110362" cy="456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1211" y="4318000"/>
            <a:ext cx="750975" cy="32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5657" y="3173409"/>
            <a:ext cx="1569215" cy="9221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5915" y="4228012"/>
            <a:ext cx="859263" cy="7353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431" y="4558599"/>
            <a:ext cx="730889" cy="4612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124" y="4771252"/>
            <a:ext cx="1786122" cy="271704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33739" y="5174991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0" y="5158734"/>
            <a:ext cx="763660" cy="4612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6F7D1C-9566-8B43-97F8-879B5592F34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9595" y="103159"/>
            <a:ext cx="2265817" cy="150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9FA3B-1361-B34B-8ADA-A2DD9B02351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4385" y="472613"/>
            <a:ext cx="4275673" cy="1219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6627" y="117907"/>
            <a:ext cx="3397151" cy="77987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765669"/>
            <a:ext cx="2431589" cy="820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F089C-BF55-8546-AE23-D3D502ADC73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692" y="3173090"/>
            <a:ext cx="2194895" cy="508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C18DD-C595-074C-BFFD-21BA9AAB91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17225" y="1759733"/>
            <a:ext cx="1758467" cy="442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399FF4-AE36-4844-8D25-C9BB549444E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017" y="3589997"/>
            <a:ext cx="1941419" cy="5858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52ED706-62B7-2243-97AC-CB0106715AF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982" y="2568640"/>
            <a:ext cx="2059279" cy="108515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25974B-32E5-4B41-A98F-E34BB2C62FA6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678" y="2238848"/>
            <a:ext cx="1758467" cy="4454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22AA8DD-1695-AE4D-8139-0668F38A4BE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0630" y="3131857"/>
            <a:ext cx="1498929" cy="4546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92DBF4-1505-ED48-95CE-AEF1D479A3B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609" y="2319500"/>
            <a:ext cx="963475" cy="7815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3C553C-F146-854F-91A3-CAEE111AC63E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7835" y="3550185"/>
            <a:ext cx="2004636" cy="48941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C5AF33B-0E36-6649-87D3-72E4A457B19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372" y="2939736"/>
            <a:ext cx="2197100" cy="254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7336F90-F814-8141-8220-3A488A4081D6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435" y="3580277"/>
            <a:ext cx="2002766" cy="60083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399AAC7-DFF1-0444-9FED-14AD844CCD05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5430" y="2418165"/>
            <a:ext cx="2295924" cy="99634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4817B25-1FAD-5F44-BDCF-5F98686ED15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7598" y="5121881"/>
            <a:ext cx="1752938" cy="32566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45E21C4-2E39-674F-A5F8-6C26B07C5495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245" y="6058712"/>
            <a:ext cx="1682849" cy="77669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490DD07-80B9-024D-AAE4-C41264FB0DD3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4175" y="5619687"/>
            <a:ext cx="1162124" cy="43902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C14A3AC-4C57-3340-ABB0-32E178A2DF72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8649" y="6256630"/>
            <a:ext cx="1158770" cy="40567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BDADE6B-AD2F-894F-AABB-ACA93593B19B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1491" y="5616967"/>
            <a:ext cx="1301163" cy="31374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13368BA-FE70-824D-ABAA-15858D627C18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851" y="6270694"/>
            <a:ext cx="1752938" cy="38888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B3619F7-C50A-5845-B2A1-846D826B0604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94" y="5782553"/>
            <a:ext cx="1241431" cy="20690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69673E-79D1-A746-87B7-9477375308B5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9049" y="5447542"/>
            <a:ext cx="1238215" cy="123821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068400E-A1C2-AE46-BCFB-1EAEA88DBC57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77" y="6307680"/>
            <a:ext cx="1109466" cy="31939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AAE60B-B902-CD49-9470-0237A7612080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229" y="5512477"/>
            <a:ext cx="750179" cy="7767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B877897-42AF-C74D-8BF0-6AC8B47D1CE7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714" y="4650724"/>
            <a:ext cx="1736624" cy="32199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F2F04C1-1150-F442-84D5-F3C041E3C549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939207" y="5603714"/>
            <a:ext cx="1485900" cy="1485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39153" y="5566129"/>
            <a:ext cx="981458" cy="48891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B266E19-AD97-EB45-A064-F993B993E1A4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061" y="5214710"/>
            <a:ext cx="1109057" cy="32135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96C6131-90B0-F540-BA96-34F63B98605A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6413168" y="5269342"/>
            <a:ext cx="905147" cy="271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1B5CD-39E4-A441-9884-61E5F3DBBA57}"/>
              </a:ext>
            </a:extLst>
          </p:cNvPr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995" y="5615558"/>
            <a:ext cx="1062502" cy="5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/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286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1273"/>
              </p:ext>
            </p:extLst>
          </p:nvPr>
        </p:nvGraphicFramePr>
        <p:xfrm>
          <a:off x="832402" y="3357093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649273" y="2339088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993</Words>
  <Application>Microsoft Office PowerPoint</Application>
  <PresentationFormat>Widescreen</PresentationFormat>
  <Paragraphs>242</Paragraphs>
  <Slides>22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.NET Core CLI (cont.)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148</cp:revision>
  <dcterms:created xsi:type="dcterms:W3CDTF">2018-09-01T03:50:04Z</dcterms:created>
  <dcterms:modified xsi:type="dcterms:W3CDTF">2019-07-15T18:11:48Z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