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2"/>
  </p:notesMasterIdLst>
  <p:sldIdLst>
    <p:sldId id="323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20" r:id="rId21"/>
  </p:sldIdLst>
  <p:sldSz cx="12192000" cy="6858000"/>
  <p:notesSz cx="6858000" cy="9144000"/>
  <p:custShowLst>
    <p:custShow name="Main Slides" id="0">
      <p:sldLst/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23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AECD"/>
    <a:srgbClr val="383A3E"/>
    <a:srgbClr val="647B8C"/>
    <a:srgbClr val="A0C0E5"/>
    <a:srgbClr val="7FA6C8"/>
    <a:srgbClr val="86AACB"/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75495" autoAdjust="0"/>
  </p:normalViewPr>
  <p:slideViewPr>
    <p:cSldViewPr snapToGrid="0">
      <p:cViewPr varScale="1">
        <p:scale>
          <a:sx n="82" d="100"/>
          <a:sy n="82" d="100"/>
        </p:scale>
        <p:origin x="91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13462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7/3/2017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14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958" y="3602038"/>
            <a:ext cx="9144000" cy="520783"/>
          </a:xfrm>
          <a:solidFill>
            <a:srgbClr val="505050">
              <a:alpha val="75000"/>
            </a:srgbClr>
          </a:solidFill>
        </p:spPr>
        <p:txBody>
          <a:bodyPr anchor="ctr"/>
          <a:lstStyle/>
          <a:p>
            <a:pPr algn="l"/>
            <a:r>
              <a:rPr lang="en-US" b="1" dirty="0"/>
              <a:t>	 </a:t>
            </a:r>
            <a:r>
              <a:rPr lang="en-US" b="1" dirty="0"/>
              <a:t>Senior Content Developer @ Microsoft  |  @</a:t>
            </a:r>
            <a:r>
              <a:rPr lang="en-US" b="1" dirty="0" err="1"/>
              <a:t>Scott_Addie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34" y="3094228"/>
            <a:ext cx="923546" cy="9235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006" y="3114990"/>
            <a:ext cx="1185705" cy="118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scottaddie.com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TagHelpersDemo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     /</a:t>
            </a:r>
            <a:r>
              <a:rPr lang="en-US" dirty="0" err="1"/>
              <a:t>ViewComponentsDemo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/slide-decks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1858169"/>
            <a:ext cx="4286250" cy="428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pfbla47oxrfqoj1qhic01ij0.wpengine.netdna-cdn.com/wp-content/uploads/2013/11/r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4" y="3179831"/>
            <a:ext cx="697916" cy="6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3826</TotalTime>
  <Words>623</Words>
  <Application>Microsoft Office PowerPoint</Application>
  <PresentationFormat>Widescreen</PresentationFormat>
  <Paragraphs>155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809</cp:revision>
  <dcterms:created xsi:type="dcterms:W3CDTF">2016-07-13T16:00:36Z</dcterms:created>
  <dcterms:modified xsi:type="dcterms:W3CDTF">2017-07-04T03:23:05Z</dcterms:modified>
</cp:coreProperties>
</file>