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8" r:id="rId1"/>
  </p:sldMasterIdLst>
  <p:notesMasterIdLst>
    <p:notesMasterId r:id="rId8"/>
  </p:notesMasterIdLst>
  <p:sldIdLst>
    <p:sldId id="256" r:id="rId2"/>
    <p:sldId id="258" r:id="rId3"/>
    <p:sldId id="285" r:id="rId4"/>
    <p:sldId id="286" r:id="rId5"/>
    <p:sldId id="279" r:id="rId6"/>
    <p:sldId id="27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5" autoAdjust="0"/>
    <p:restoredTop sz="94660"/>
  </p:normalViewPr>
  <p:slideViewPr>
    <p:cSldViewPr snapToGrid="0">
      <p:cViewPr>
        <p:scale>
          <a:sx n="130" d="100"/>
          <a:sy n="130" d="100"/>
        </p:scale>
        <p:origin x="96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E24BE-8A14-406C-93AE-FEDF4702362B}" type="datetimeFigureOut">
              <a:rPr lang="en-US" smtClean="0"/>
              <a:t>11/6/2015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2FDA5-6DC3-4FE0-BF42-6D07B5EE42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91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82FDA5-6DC3-4FE0-BF42-6D07B5EE42A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2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8D7A7-D1E9-49FE-B288-75D755D02F1B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3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130A9-CCEE-4E49-AF50-9A9178C093F5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4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E7F5-B2E5-489A-976D-734D7F853DE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08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5727-5F18-4B62-81B5-C092F8CCA971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52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596D5-BBCA-4EE5-AC34-2F838BA6889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44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E594A-105F-4330-BE78-40BFD5E05FF3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9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AB467-0635-440B-9BC4-DA322DD73B70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129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8D92D-E3A5-4B10-B1FC-D041F161170C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18EA-D952-4AE1-A6E7-E6731635F9D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2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2A52-9E14-487A-A3FB-E00D36231CE7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07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CA72F-91C6-447B-8CFD-10CC50FBFEAC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1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BA931-94B6-4C88-A7AC-0B43FAFFEEC1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74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CC6B2-4719-4EFD-BB2D-A2C62F0625B7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90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4E54B-2176-4BC1-BC54-F80551EDB03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8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BE7C-717C-4AB2-A881-24835FA94B2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C4C3D-17A3-49F5-8381-0500C8735BF2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21-EA8F-4F92-87B7-59E96BBC3974}" type="datetime1">
              <a:rPr lang="en-US" smtClean="0"/>
              <a:t>11/6/2015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6404EB-EC22-4A9F-B979-51DB938C35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77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://scottaddie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github.com/scottaddie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www.linkedin.com/in/scottaddie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twitter.com/Scott_Addie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pluralsight.com/library/courses/visual-studio-code/table-of-contents" TargetMode="External"/><Relationship Id="rId5" Type="http://schemas.openxmlformats.org/officeDocument/2006/relationships/hyperlink" Target="https://code.visualstudio.com/Docs" TargetMode="External"/><Relationship Id="rId4" Type="http://schemas.openxmlformats.org/officeDocument/2006/relationships/hyperlink" Target="http://docs.asp.net/en/latest/client-s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 to JavaScript Tooling in Visual Studio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November </a:t>
            </a:r>
            <a:r>
              <a:rPr lang="en-US" dirty="0"/>
              <a:t>9</a:t>
            </a:r>
            <a:r>
              <a:rPr lang="en-US" dirty="0" smtClean="0"/>
              <a:t>, 2015</a:t>
            </a:r>
          </a:p>
          <a:p>
            <a:r>
              <a:rPr lang="en-US" dirty="0" err="1" smtClean="0"/>
              <a:t>MadJS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661" y="1454192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07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 and this talk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Scott Addie</a:t>
            </a:r>
          </a:p>
          <a:p>
            <a:pPr marL="0" indent="0">
              <a:buNone/>
            </a:pPr>
            <a:r>
              <a:rPr lang="en-US" dirty="0" smtClean="0"/>
              <a:t>.NET Solutions Architect</a:t>
            </a:r>
          </a:p>
          <a:p>
            <a:pPr marL="0" indent="0">
              <a:buNone/>
            </a:pPr>
            <a:r>
              <a:rPr lang="en-US" dirty="0" smtClean="0"/>
              <a:t>MCSD (Web Apps)</a:t>
            </a:r>
          </a:p>
          <a:p>
            <a:pPr marL="0" indent="0">
              <a:buNone/>
            </a:pPr>
            <a:r>
              <a:rPr lang="en-US" dirty="0" smtClean="0"/>
              <a:t>Visual Studio Code Insider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017819" y="2160589"/>
            <a:ext cx="5256186" cy="3880773"/>
          </a:xfrm>
        </p:spPr>
        <p:txBody>
          <a:bodyPr/>
          <a:lstStyle/>
          <a:p>
            <a:pPr lvl="1"/>
            <a:r>
              <a:rPr lang="en-US" dirty="0" smtClean="0">
                <a:hlinkClick r:id="rId2"/>
              </a:rPr>
              <a:t>GitHub.com/</a:t>
            </a:r>
            <a:r>
              <a:rPr lang="en-US" dirty="0" err="1" smtClean="0">
                <a:hlinkClick r:id="rId2"/>
              </a:rPr>
              <a:t>scottaddie</a:t>
            </a:r>
            <a:endParaRPr lang="en-US" dirty="0" smtClean="0"/>
          </a:p>
          <a:p>
            <a:pPr lvl="1"/>
            <a:endParaRPr lang="en-US" b="1" dirty="0" smtClean="0"/>
          </a:p>
          <a:p>
            <a:pPr lvl="1"/>
            <a:r>
              <a:rPr lang="en-US" dirty="0" smtClean="0">
                <a:hlinkClick r:id="rId3"/>
              </a:rPr>
              <a:t>ScottAddie.com</a:t>
            </a:r>
            <a:endParaRPr lang="en-US" dirty="0" smtClean="0"/>
          </a:p>
          <a:p>
            <a:pPr lvl="1"/>
            <a:endParaRPr lang="en-US" dirty="0" smtClean="0">
              <a:hlinkClick r:id="rId4"/>
            </a:endParaRPr>
          </a:p>
          <a:p>
            <a:pPr lvl="1"/>
            <a:r>
              <a:rPr lang="en-US" dirty="0" smtClean="0">
                <a:hlinkClick r:id="rId4"/>
              </a:rPr>
              <a:t>@Scott_Addie</a:t>
            </a:r>
            <a:endParaRPr lang="en-US" dirty="0" smtClean="0"/>
          </a:p>
          <a:p>
            <a:pPr lvl="1"/>
            <a:endParaRPr lang="en-US" dirty="0" smtClean="0">
              <a:hlinkClick r:id="rId5"/>
            </a:endParaRPr>
          </a:p>
          <a:p>
            <a:pPr lvl="1"/>
            <a:r>
              <a:rPr lang="en-US" dirty="0" smtClean="0">
                <a:hlinkClick r:id="rId5"/>
              </a:rPr>
              <a:t>LinkedIn.com/in/scottaddie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380" y="3563307"/>
            <a:ext cx="682893" cy="5551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392" y="4238379"/>
            <a:ext cx="658867" cy="6588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445" y="2748073"/>
            <a:ext cx="868219" cy="6639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91" y="1930400"/>
            <a:ext cx="817673" cy="81767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11478"/>
            <a:ext cx="1883848" cy="20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7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VS Code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editor, not an IDE</a:t>
            </a:r>
          </a:p>
          <a:p>
            <a:pPr lvl="1"/>
            <a:r>
              <a:rPr lang="en-US" dirty="0" smtClean="0"/>
              <a:t>Based on GitHub’s Electron shell</a:t>
            </a:r>
          </a:p>
          <a:p>
            <a:pPr lvl="1"/>
            <a:r>
              <a:rPr lang="en-US" dirty="0" smtClean="0"/>
              <a:t>Designed by engineers who created:</a:t>
            </a:r>
          </a:p>
          <a:p>
            <a:pPr lvl="2"/>
            <a:r>
              <a:rPr lang="en-US" dirty="0" smtClean="0"/>
              <a:t>Eclipse @ IBM</a:t>
            </a:r>
          </a:p>
          <a:p>
            <a:pPr lvl="2"/>
            <a:r>
              <a:rPr lang="en-US" dirty="0" smtClean="0"/>
              <a:t>Monaco @ Microsoft</a:t>
            </a:r>
          </a:p>
          <a:p>
            <a:r>
              <a:rPr lang="en-US" dirty="0" smtClean="0"/>
              <a:t>Launched at //Build/ conference on April 29</a:t>
            </a:r>
            <a:r>
              <a:rPr lang="en-US" baseline="30000" dirty="0" smtClean="0"/>
              <a:t>th</a:t>
            </a:r>
            <a:endParaRPr lang="en-US" dirty="0" smtClean="0"/>
          </a:p>
          <a:p>
            <a:r>
              <a:rPr lang="en-US" dirty="0" smtClean="0"/>
              <a:t>Lightweight</a:t>
            </a:r>
          </a:p>
          <a:p>
            <a:r>
              <a:rPr lang="en-US" dirty="0" smtClean="0"/>
              <a:t>Cross-platform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3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317789" y="4990566"/>
            <a:ext cx="3986665" cy="1280985"/>
            <a:chOff x="1159476" y="5307443"/>
            <a:chExt cx="3986665" cy="128098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476" y="5307443"/>
              <a:ext cx="1280984" cy="128098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9065" y="5307444"/>
              <a:ext cx="1067487" cy="1280984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5157" y="5307443"/>
              <a:ext cx="1280984" cy="1280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041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Quick Tour of the Editor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214651"/>
            <a:ext cx="10153934" cy="5500048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7243762" y="1381186"/>
            <a:ext cx="3195638" cy="923330"/>
            <a:chOff x="7243762" y="1381186"/>
            <a:chExt cx="3195638" cy="923330"/>
          </a:xfrm>
        </p:grpSpPr>
        <p:sp>
          <p:nvSpPr>
            <p:cNvPr id="11" name="Down Arrow 10"/>
            <p:cNvSpPr/>
            <p:nvPr/>
          </p:nvSpPr>
          <p:spPr>
            <a:xfrm rot="5400000">
              <a:off x="7522368" y="110258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72449" y="1381186"/>
              <a:ext cx="22669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F1</a:t>
              </a:r>
            </a:p>
            <a:p>
              <a:pPr marL="285750" indent="-285750">
                <a:buFontTx/>
                <a:buChar char="-"/>
              </a:pPr>
              <a:r>
                <a:rPr lang="en-US" dirty="0" smtClean="0">
                  <a:solidFill>
                    <a:schemeClr val="bg1"/>
                  </a:solidFill>
                </a:rPr>
                <a:t>or –</a:t>
              </a:r>
            </a:p>
            <a:p>
              <a:r>
                <a:rPr lang="en-US" dirty="0" smtClean="0">
                  <a:solidFill>
                    <a:schemeClr val="bg1"/>
                  </a:solidFill>
                </a:rPr>
                <a:t>Ctrl + Shift + P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19161" y="2194733"/>
            <a:ext cx="3195638" cy="371475"/>
            <a:chOff x="919161" y="2194733"/>
            <a:chExt cx="3195638" cy="371475"/>
          </a:xfrm>
        </p:grpSpPr>
        <p:sp>
          <p:nvSpPr>
            <p:cNvPr id="10" name="Down Arrow 9"/>
            <p:cNvSpPr/>
            <p:nvPr/>
          </p:nvSpPr>
          <p:spPr>
            <a:xfrm rot="5400000">
              <a:off x="1197767" y="1916127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47848" y="2195804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D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919162" y="1423990"/>
            <a:ext cx="3195637" cy="387472"/>
            <a:chOff x="919162" y="1423990"/>
            <a:chExt cx="3195637" cy="387472"/>
          </a:xfrm>
        </p:grpSpPr>
        <p:sp>
          <p:nvSpPr>
            <p:cNvPr id="7" name="Down Arrow 6"/>
            <p:cNvSpPr/>
            <p:nvPr/>
          </p:nvSpPr>
          <p:spPr>
            <a:xfrm rot="5400000">
              <a:off x="1197768" y="1145384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47848" y="1442130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E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919162" y="1672326"/>
            <a:ext cx="3195637" cy="374861"/>
            <a:chOff x="919162" y="1672326"/>
            <a:chExt cx="3195637" cy="374861"/>
          </a:xfrm>
        </p:grpSpPr>
        <p:sp>
          <p:nvSpPr>
            <p:cNvPr id="8" name="Down Arrow 7"/>
            <p:cNvSpPr/>
            <p:nvPr/>
          </p:nvSpPr>
          <p:spPr>
            <a:xfrm rot="5400000">
              <a:off x="1197768" y="1393720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47848" y="1677855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F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919161" y="1923608"/>
            <a:ext cx="3195638" cy="394264"/>
            <a:chOff x="919161" y="1923608"/>
            <a:chExt cx="3195638" cy="394264"/>
          </a:xfrm>
        </p:grpSpPr>
        <p:sp>
          <p:nvSpPr>
            <p:cNvPr id="9" name="Down Arrow 8"/>
            <p:cNvSpPr/>
            <p:nvPr/>
          </p:nvSpPr>
          <p:spPr>
            <a:xfrm rot="5400000">
              <a:off x="1197767" y="1667791"/>
              <a:ext cx="371475" cy="92868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47848" y="1923608"/>
              <a:ext cx="22669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Ctrl + Shift + G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835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77334" y="2844716"/>
            <a:ext cx="93645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Lucida Console" panose="020B0609040504020204" pitchFamily="49" charset="0"/>
              </a:rPr>
              <a:t>let demo =    + </a:t>
            </a:r>
            <a:r>
              <a:rPr lang="en-US" sz="4400" dirty="0" smtClean="0">
                <a:latin typeface="Lucida Console" panose="020B0609040504020204" pitchFamily="49" charset="0"/>
              </a:rPr>
              <a:t>  ;</a:t>
            </a:r>
            <a:endParaRPr lang="en-US" sz="4400" dirty="0">
              <a:latin typeface="Lucida Console" panose="020B0609040504020204" pitchFamily="49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5" y="2700867"/>
            <a:ext cx="9196338" cy="1826581"/>
          </a:xfrm>
        </p:spPr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smtClean="0"/>
              <a:t>VS Code for JavaScript Development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5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2" y="2806847"/>
            <a:ext cx="950342" cy="95034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083" y="2806847"/>
            <a:ext cx="831066" cy="9537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149" y="2806847"/>
            <a:ext cx="950342" cy="95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27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26" y="2223756"/>
            <a:ext cx="4412634" cy="441263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Scan QR for slides:</a:t>
            </a:r>
            <a:endParaRPr lang="en-US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910860" y="2160589"/>
            <a:ext cx="4184034" cy="3880773"/>
          </a:xfrm>
        </p:spPr>
        <p:txBody>
          <a:bodyPr/>
          <a:lstStyle/>
          <a:p>
            <a:r>
              <a:rPr lang="en-US" dirty="0" smtClean="0">
                <a:hlinkClick r:id="rId3"/>
              </a:rPr>
              <a:t>Official </a:t>
            </a:r>
            <a:r>
              <a:rPr lang="en-US" dirty="0" smtClean="0">
                <a:hlinkClick r:id="rId3"/>
              </a:rPr>
              <a:t>VS Code</a:t>
            </a:r>
            <a:r>
              <a:rPr lang="en-US" dirty="0" smtClean="0">
                <a:hlinkClick r:id="rId3"/>
              </a:rPr>
              <a:t> </a:t>
            </a:r>
            <a:r>
              <a:rPr lang="en-US" dirty="0" smtClean="0">
                <a:hlinkClick r:id="rId3"/>
              </a:rPr>
              <a:t>website</a:t>
            </a:r>
            <a:endParaRPr lang="en-US" dirty="0" smtClean="0">
              <a:hlinkClick r:id="rId4"/>
            </a:endParaRPr>
          </a:p>
          <a:p>
            <a:endParaRPr lang="en-US" dirty="0">
              <a:hlinkClick r:id="rId4"/>
            </a:endParaRPr>
          </a:p>
          <a:p>
            <a:r>
              <a:rPr lang="en-US" dirty="0" smtClean="0">
                <a:hlinkClick r:id="rId5"/>
              </a:rPr>
              <a:t>VS Code </a:t>
            </a:r>
            <a:r>
              <a:rPr lang="en-US" dirty="0" smtClean="0">
                <a:hlinkClick r:id="rId5"/>
              </a:rPr>
              <a:t>Docs</a:t>
            </a:r>
            <a:endParaRPr lang="en-US" dirty="0" smtClean="0">
              <a:hlinkClick r:id="rId4"/>
            </a:endParaRPr>
          </a:p>
          <a:p>
            <a:pPr marL="0" indent="0">
              <a:buNone/>
            </a:pPr>
            <a:endParaRPr lang="en-US" dirty="0">
              <a:hlinkClick r:id="rId4"/>
            </a:endParaRPr>
          </a:p>
          <a:p>
            <a:r>
              <a:rPr lang="en-US" dirty="0" smtClean="0">
                <a:hlinkClick r:id="rId6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John Papa, Pluralsight </a:t>
            </a:r>
            <a:r>
              <a:rPr lang="en-US" dirty="0" smtClean="0"/>
              <a:t>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404EB-EC22-4A9F-B979-51DB938C35B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1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038FD6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1884</TotalTime>
  <Words>148</Words>
  <Application>Microsoft Office PowerPoint</Application>
  <PresentationFormat>Widescreen</PresentationFormat>
  <Paragraphs>53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Lucida Console</vt:lpstr>
      <vt:lpstr>Trebuchet MS</vt:lpstr>
      <vt:lpstr>Wingdings 3</vt:lpstr>
      <vt:lpstr>Facet</vt:lpstr>
      <vt:lpstr>Intro to JavaScript Tooling in Visual Studio Code</vt:lpstr>
      <vt:lpstr>About me and this talk</vt:lpstr>
      <vt:lpstr>About VS Code</vt:lpstr>
      <vt:lpstr>A Quick Tour of the Editor</vt:lpstr>
      <vt:lpstr>Demo</vt:lpstr>
      <vt:lpstr>Resources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MVC &amp; JS Task Automation Made Easy with Gulp</dc:title>
  <dc:creator>Scott Addie</dc:creator>
  <cp:lastModifiedBy>Scott Addie</cp:lastModifiedBy>
  <cp:revision>338</cp:revision>
  <dcterms:created xsi:type="dcterms:W3CDTF">2015-07-01T00:55:22Z</dcterms:created>
  <dcterms:modified xsi:type="dcterms:W3CDTF">2015-11-06T18:04:04Z</dcterms:modified>
</cp:coreProperties>
</file>