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58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58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1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 (e.g. create runtime store via </a:t>
            </a:r>
            <a:r>
              <a:rPr lang="en-US" i="1" dirty="0"/>
              <a:t>dotnet store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UI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4459</TotalTime>
  <Words>333</Words>
  <Application>Microsoft Office PowerPoint</Application>
  <PresentationFormat>Widescreen</PresentationFormat>
  <Paragraphs>93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993</cp:revision>
  <dcterms:created xsi:type="dcterms:W3CDTF">2016-07-13T16:00:36Z</dcterms:created>
  <dcterms:modified xsi:type="dcterms:W3CDTF">2018-03-17T21:56:29Z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