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56" r:id="rId2"/>
    <p:sldId id="259" r:id="rId3"/>
    <p:sldId id="284" r:id="rId4"/>
    <p:sldId id="265" r:id="rId5"/>
    <p:sldId id="276" r:id="rId6"/>
    <p:sldId id="275" r:id="rId7"/>
    <p:sldId id="269" r:id="rId8"/>
    <p:sldId id="277" r:id="rId9"/>
    <p:sldId id="270" r:id="rId10"/>
    <p:sldId id="278" r:id="rId11"/>
    <p:sldId id="279" r:id="rId12"/>
    <p:sldId id="281" r:id="rId13"/>
    <p:sldId id="282" r:id="rId14"/>
    <p:sldId id="293" r:id="rId15"/>
    <p:sldId id="286" r:id="rId16"/>
    <p:sldId id="287" r:id="rId17"/>
    <p:sldId id="294" r:id="rId18"/>
    <p:sldId id="296" r:id="rId19"/>
    <p:sldId id="295" r:id="rId20"/>
    <p:sldId id="285" r:id="rId21"/>
    <p:sldId id="290" r:id="rId22"/>
    <p:sldId id="26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Core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1"/>
              </a:solidFill>
            </a:rPr>
            <a:t>DNX</a:t>
          </a:r>
          <a:endParaRPr lang="en-US" b="1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 smtClean="0"/>
            <a:t>KRuntime</a:t>
          </a:r>
          <a:endParaRPr lang="en-US" dirty="0"/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 smtClean="0"/>
            <a:t>XRE</a:t>
          </a:r>
          <a:endParaRPr lang="en-US" dirty="0"/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 smtClean="0"/>
            <a:t>.NET Core CLI</a:t>
          </a:r>
          <a:endParaRPr lang="en-US" dirty="0"/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 smtClean="0">
              <a:latin typeface="Consolas" panose="020B0609020204030204" pitchFamily="49" charset="0"/>
            </a:rPr>
            <a:t>&gt;</a:t>
          </a:r>
          <a:r>
            <a:rPr lang="en-US" dirty="0" smtClean="0">
              <a:latin typeface="Consolas" panose="020B0609020204030204" pitchFamily="49" charset="0"/>
            </a:rPr>
            <a:t> dotnet</a:t>
          </a:r>
          <a:endParaRPr lang="en-US" dirty="0">
            <a:latin typeface="Consolas" panose="020B0609020204030204" pitchFamily="49" charset="0"/>
          </a:endParaRP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>
        <a:ln w="38100"/>
      </dgm:spPr>
      <dgm:t>
        <a:bodyPr/>
        <a:lstStyle/>
        <a:p>
          <a:endParaRPr lang="en-US"/>
        </a:p>
      </dgm:t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Core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DNX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KRuntime</a:t>
          </a:r>
          <a:endParaRPr lang="en-US" sz="3500" kern="1200" dirty="0"/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XRE</a:t>
          </a:r>
          <a:endParaRPr lang="en-US" sz="3500" kern="1200" dirty="0"/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DNX</a:t>
          </a:r>
          <a:endParaRPr lang="en-US" sz="3500" kern="1200" dirty="0"/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.NET Core CLI</a:t>
          </a:r>
          <a:endParaRPr lang="en-US" sz="3500" kern="1200" dirty="0"/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Consolas" panose="020B0609020204030204" pitchFamily="49" charset="0"/>
            </a:rPr>
            <a:t>&gt;</a:t>
          </a:r>
          <a:r>
            <a:rPr lang="en-US" sz="3600" kern="1200" dirty="0" smtClean="0">
              <a:latin typeface="Consolas" panose="020B0609020204030204" pitchFamily="49" charset="0"/>
            </a:rPr>
            <a:t> dotnet</a:t>
          </a:r>
          <a:endParaRPr lang="en-US" sz="3600" kern="1200" dirty="0">
            <a:latin typeface="Consolas" panose="020B0609020204030204" pitchFamily="49" charset="0"/>
          </a:endParaRP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DNVM</a:t>
          </a:r>
          <a:endParaRPr lang="en-US" sz="3000" kern="1200" dirty="0"/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DNX</a:t>
          </a:r>
          <a:endParaRPr lang="en-US" sz="3000" kern="1200" dirty="0"/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DNU</a:t>
          </a:r>
          <a:endParaRPr lang="en-US" sz="3000" kern="1200" dirty="0"/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2/8/2016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Core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OmniSharp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via Command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generator-aspnet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 smtClean="0"/>
              <a:t>Scaffolding in Command Shell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in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vscode-yo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Evolution up to RC2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09345757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dirty="0" smtClean="0"/>
              <a:t>DNVM (.NET Version Manager)</a:t>
            </a:r>
          </a:p>
          <a:p>
            <a:r>
              <a:rPr lang="en-US" sz="2000" dirty="0" smtClean="0"/>
              <a:t>DNX (.NET Execution Environment)</a:t>
            </a:r>
          </a:p>
          <a:p>
            <a:r>
              <a:rPr lang="en-US" sz="2000" dirty="0"/>
              <a:t>DNU (.NET Development </a:t>
            </a:r>
            <a:r>
              <a:rPr lang="en-US" sz="2000" dirty="0" smtClean="0"/>
              <a:t>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Installation of DN* Tooling: </a:t>
            </a:r>
            <a:r>
              <a:rPr lang="en-US" sz="2000" dirty="0">
                <a:hlinkClick r:id="rId2"/>
              </a:rPr>
              <a:t>http://bit.ly/1YaRWJY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4352553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DNX-to-dotnet Command Mappings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3802"/>
              </p:ext>
            </p:extLst>
          </p:nvPr>
        </p:nvGraphicFramePr>
        <p:xfrm>
          <a:off x="2104586" y="1979005"/>
          <a:ext cx="576184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39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262009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compile/build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dnx-watch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dotnet CLI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7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</a:t>
            </a:r>
            <a:r>
              <a:rPr lang="en-US" sz="2000" b="1" dirty="0" smtClean="0"/>
              <a:t>slides &amp; code: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sz="1800" b="1" dirty="0" smtClean="0"/>
          </a:p>
          <a:p>
            <a:pPr lvl="1"/>
            <a:r>
              <a:rPr lang="en-US" sz="1800" dirty="0" smtClean="0">
                <a:hlinkClick r:id="rId4"/>
              </a:rPr>
              <a:t>ScottAddie.com</a:t>
            </a:r>
            <a:endParaRPr lang="en-US" sz="1800" dirty="0" smtClean="0"/>
          </a:p>
          <a:p>
            <a:pPr lvl="1"/>
            <a:endParaRPr lang="en-US" sz="1800" dirty="0" smtClean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 smtClean="0">
                <a:hlinkClick r:id="rId5"/>
              </a:rPr>
              <a:t>@Scott_Addie</a:t>
            </a:r>
            <a:endParaRPr lang="en-US" sz="1800" dirty="0" smtClean="0"/>
          </a:p>
          <a:p>
            <a:pPr lvl="1"/>
            <a:endParaRPr lang="en-US" sz="1800" dirty="0" smtClean="0">
              <a:hlinkClick r:id="rId6"/>
            </a:endParaRPr>
          </a:p>
          <a:p>
            <a:pPr lvl="1"/>
            <a:r>
              <a:rPr lang="en-US" sz="1800" dirty="0" smtClean="0">
                <a:hlinkClick r:id="rId6"/>
              </a:rPr>
              <a:t>LinkedIn.com/in/scottaddie</a:t>
            </a:r>
            <a:endParaRPr lang="en-US" sz="1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936089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bg1"/>
                  </a:solidFill>
                </a:rPr>
                <a:t>IIS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sz="2000" dirty="0" smtClean="0"/>
              <a:t>Registers frameworks in user profile</a:t>
            </a:r>
          </a:p>
          <a:p>
            <a:pPr lvl="1"/>
            <a:r>
              <a:rPr lang="en-US" sz="1800" dirty="0" smtClean="0"/>
              <a:t>%USERPROFILE%</a:t>
            </a:r>
            <a:r>
              <a:rPr lang="en-US" sz="1800" b="1" dirty="0" smtClean="0"/>
              <a:t>\</a:t>
            </a:r>
            <a:r>
              <a:rPr lang="en-US" sz="1800" dirty="0" smtClean="0"/>
              <a:t>.dnx</a:t>
            </a:r>
            <a:r>
              <a:rPr lang="en-US" sz="1800" b="1" dirty="0" smtClean="0"/>
              <a:t>\</a:t>
            </a:r>
            <a:r>
              <a:rPr lang="en-US" sz="1800" dirty="0" smtClean="0"/>
              <a:t>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Clr</a:t>
            </a:r>
          </a:p>
          <a:p>
            <a:pPr lvl="2"/>
            <a:r>
              <a:rPr lang="en-US" sz="1600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CoreClr</a:t>
            </a:r>
          </a:p>
          <a:p>
            <a:pPr lvl="2"/>
            <a:r>
              <a:rPr lang="en-US" sz="1600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dnvm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SDK &amp; runtime environment</a:t>
            </a:r>
          </a:p>
          <a:p>
            <a:endParaRPr lang="en-US" dirty="0" smtClean="0"/>
          </a:p>
          <a:p>
            <a:r>
              <a:rPr lang="en-US" sz="2200" dirty="0" smtClean="0"/>
              <a:t>Built by ASP.NET team to make framework: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X-plat</a:t>
            </a:r>
          </a:p>
          <a:p>
            <a:pPr lvl="2"/>
            <a:r>
              <a:rPr lang="en-US" sz="1700" dirty="0" smtClean="0"/>
              <a:t>Windows, Mac OSX,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Runtime agnostic</a:t>
            </a:r>
          </a:p>
          <a:p>
            <a:pPr lvl="2"/>
            <a:r>
              <a:rPr lang="en-US" sz="1700" dirty="0" smtClean="0"/>
              <a:t>.NET Core, .NET Fx, Mono, etc.</a:t>
            </a:r>
            <a:endParaRPr lang="en-US" sz="1700" dirty="0"/>
          </a:p>
          <a:p>
            <a:endParaRPr lang="en-US" dirty="0" smtClean="0"/>
          </a:p>
          <a:p>
            <a:r>
              <a:rPr lang="en-US" sz="2200" dirty="0" smtClean="0"/>
              <a:t>Introduced a confusing new .NET application model</a:t>
            </a:r>
          </a:p>
          <a:p>
            <a:pPr lvl="1"/>
            <a:r>
              <a:rPr lang="en-US" sz="1900" dirty="0" smtClean="0"/>
              <a:t>ASP.NET Console App</a:t>
            </a:r>
          </a:p>
          <a:p>
            <a:endParaRPr lang="en-US" dirty="0"/>
          </a:p>
          <a:p>
            <a:r>
              <a:rPr lang="en-US" sz="2200" dirty="0" smtClean="0"/>
              <a:t>Not </a:t>
            </a:r>
            <a:r>
              <a:rPr lang="en-US" sz="2200" dirty="0"/>
              <a:t>a rapper from the late ‘</a:t>
            </a:r>
            <a:r>
              <a:rPr lang="en-US" sz="2200" dirty="0" smtClean="0"/>
              <a:t>90s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 smtClean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 smtClean="0"/>
              <a:t>Build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 smtClean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 smtClean="0"/>
              <a:t>Publish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2946</TotalTime>
  <Words>393</Words>
  <Application>Microsoft Office PowerPoint</Application>
  <PresentationFormat>Widescreen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CLI Demo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377</cp:revision>
  <dcterms:created xsi:type="dcterms:W3CDTF">2015-09-17T02:43:22Z</dcterms:created>
  <dcterms:modified xsi:type="dcterms:W3CDTF">2016-02-09T03:18:35Z</dcterms:modified>
</cp:coreProperties>
</file>