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webextensions/webextension1.xml" ContentType="application/vnd.ms-office.webextension+xml"/>
  <Override PartName="/ppt/webextensions/webextension2.xml" ContentType="application/vnd.ms-office.webextension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25"/>
  </p:notesMasterIdLst>
  <p:sldIdLst>
    <p:sldId id="256" r:id="rId2"/>
    <p:sldId id="259" r:id="rId3"/>
    <p:sldId id="284" r:id="rId4"/>
    <p:sldId id="265" r:id="rId5"/>
    <p:sldId id="276" r:id="rId6"/>
    <p:sldId id="275" r:id="rId7"/>
    <p:sldId id="269" r:id="rId8"/>
    <p:sldId id="277" r:id="rId9"/>
    <p:sldId id="270" r:id="rId10"/>
    <p:sldId id="278" r:id="rId11"/>
    <p:sldId id="279" r:id="rId12"/>
    <p:sldId id="281" r:id="rId13"/>
    <p:sldId id="282" r:id="rId14"/>
    <p:sldId id="293" r:id="rId15"/>
    <p:sldId id="286" r:id="rId16"/>
    <p:sldId id="287" r:id="rId17"/>
    <p:sldId id="294" r:id="rId18"/>
    <p:sldId id="296" r:id="rId19"/>
    <p:sldId id="295" r:id="rId20"/>
    <p:sldId id="285" r:id="rId21"/>
    <p:sldId id="290" r:id="rId22"/>
    <p:sldId id="260" r:id="rId23"/>
    <p:sldId id="27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59" d="100"/>
          <a:sy n="59" d="100"/>
        </p:scale>
        <p:origin x="890" y="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F91B86-C79C-443A-89FC-288C3CB26305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C133C3-77F3-4A71-8515-4B7725FB695C}">
      <dgm:prSet phldrT="[Text]"/>
      <dgm:spPr/>
      <dgm:t>
        <a:bodyPr/>
        <a:lstStyle/>
        <a:p>
          <a:r>
            <a:rPr lang="en-US" dirty="0" smtClean="0"/>
            <a:t>ASP.NET Core App</a:t>
          </a:r>
          <a:endParaRPr lang="en-US" dirty="0"/>
        </a:p>
      </dgm:t>
    </dgm:pt>
    <dgm:pt modelId="{394D730F-AAFD-4A6A-968F-99309EF15FB3}" type="parTrans" cxnId="{1FD7A135-E33B-4D37-A5BE-FA539DF0E667}">
      <dgm:prSet/>
      <dgm:spPr/>
      <dgm:t>
        <a:bodyPr/>
        <a:lstStyle/>
        <a:p>
          <a:endParaRPr lang="en-US"/>
        </a:p>
      </dgm:t>
    </dgm:pt>
    <dgm:pt modelId="{AAEC4A7F-26E9-49C9-A021-C41E5C07BFA0}" type="sibTrans" cxnId="{1FD7A135-E33B-4D37-A5BE-FA539DF0E667}">
      <dgm:prSet/>
      <dgm:spPr>
        <a:solidFill>
          <a:schemeClr val="accent1"/>
        </a:solidFill>
      </dgm:spPr>
      <dgm:t>
        <a:bodyPr/>
        <a:lstStyle/>
        <a:p>
          <a:pPr algn="ctr"/>
          <a:r>
            <a:rPr lang="en-US" b="1" dirty="0" smtClean="0">
              <a:solidFill>
                <a:schemeClr val="bg1"/>
              </a:solidFill>
            </a:rPr>
            <a:t>DNX</a:t>
          </a:r>
          <a:endParaRPr lang="en-US" b="1" dirty="0">
            <a:solidFill>
              <a:schemeClr val="bg1"/>
            </a:solidFill>
          </a:endParaRPr>
        </a:p>
      </dgm:t>
    </dgm:pt>
    <dgm:pt modelId="{6C56C7E1-118B-466E-A84D-657D222A3EFB}">
      <dgm:prSet phldrT="[Text]"/>
      <dgm:spPr/>
      <dgm:t>
        <a:bodyPr/>
        <a:lstStyle/>
        <a:p>
          <a:r>
            <a:rPr lang="en-US" dirty="0" smtClean="0"/>
            <a:t>.NET Framework</a:t>
          </a:r>
          <a:endParaRPr lang="en-US" dirty="0"/>
        </a:p>
      </dgm:t>
    </dgm:pt>
    <dgm:pt modelId="{523E3F81-A7FD-41C6-AEFA-00BFD2D5C126}" type="parTrans" cxnId="{9ED1ECAC-6869-4938-B949-03E4C47B439C}">
      <dgm:prSet/>
      <dgm:spPr>
        <a:ln w="25400"/>
      </dgm:spPr>
      <dgm:t>
        <a:bodyPr/>
        <a:lstStyle/>
        <a:p>
          <a:endParaRPr lang="en-US"/>
        </a:p>
      </dgm:t>
    </dgm:pt>
    <dgm:pt modelId="{4DD089F6-C96A-494A-9C11-C8DDFC86808E}" type="sibTrans" cxnId="{9ED1ECAC-6869-4938-B949-03E4C47B439C}">
      <dgm:prSet/>
      <dgm:spPr/>
      <dgm:t>
        <a:bodyPr/>
        <a:lstStyle/>
        <a:p>
          <a:r>
            <a:rPr lang="en-US" dirty="0" smtClean="0"/>
            <a:t>dnx451, dnx452, dnx46</a:t>
          </a:r>
          <a:endParaRPr lang="en-US" dirty="0"/>
        </a:p>
      </dgm:t>
    </dgm:pt>
    <dgm:pt modelId="{B4FA02E4-55C6-4E7F-89E1-A36E659C009D}">
      <dgm:prSet phldrT="[Text]"/>
      <dgm:spPr/>
      <dgm:t>
        <a:bodyPr/>
        <a:lstStyle/>
        <a:p>
          <a:r>
            <a:rPr lang="en-US" dirty="0" smtClean="0"/>
            <a:t>.NET Core</a:t>
          </a:r>
          <a:endParaRPr lang="en-US" dirty="0"/>
        </a:p>
      </dgm:t>
    </dgm:pt>
    <dgm:pt modelId="{4EEC8717-AA0F-49DE-8732-2508B3115DE0}" type="parTrans" cxnId="{E73B190F-1347-4C04-8548-5C81DA2F643E}">
      <dgm:prSet/>
      <dgm:spPr>
        <a:ln w="25400"/>
      </dgm:spPr>
      <dgm:t>
        <a:bodyPr/>
        <a:lstStyle/>
        <a:p>
          <a:endParaRPr lang="en-US"/>
        </a:p>
      </dgm:t>
    </dgm:pt>
    <dgm:pt modelId="{FF9BA836-D4D1-46B4-A163-9D8812F00382}" type="sibTrans" cxnId="{E73B190F-1347-4C04-8548-5C81DA2F643E}">
      <dgm:prSet/>
      <dgm:spPr/>
      <dgm:t>
        <a:bodyPr/>
        <a:lstStyle/>
        <a:p>
          <a:r>
            <a:rPr lang="en-US" dirty="0" smtClean="0"/>
            <a:t>dnxcore50</a:t>
          </a:r>
          <a:endParaRPr lang="en-US" dirty="0"/>
        </a:p>
      </dgm:t>
    </dgm:pt>
    <dgm:pt modelId="{98676505-2196-4383-BEFB-5F6FF8DFC4F3}">
      <dgm:prSet phldrT="[Text]"/>
      <dgm:spPr/>
      <dgm:t>
        <a:bodyPr/>
        <a:lstStyle/>
        <a:p>
          <a:r>
            <a:rPr lang="en-US" dirty="0" smtClean="0"/>
            <a:t>Both</a:t>
          </a:r>
          <a:endParaRPr lang="en-US" dirty="0"/>
        </a:p>
      </dgm:t>
    </dgm:pt>
    <dgm:pt modelId="{CEA44938-41CA-4FE2-8E9C-87D351F742D9}" type="parTrans" cxnId="{D2F302EA-F5B3-42B6-BB80-C2F47D9A3D6E}">
      <dgm:prSet/>
      <dgm:spPr>
        <a:ln w="25400"/>
      </dgm:spPr>
      <dgm:t>
        <a:bodyPr/>
        <a:lstStyle/>
        <a:p>
          <a:endParaRPr lang="en-US"/>
        </a:p>
      </dgm:t>
    </dgm:pt>
    <dgm:pt modelId="{C736C31F-CB43-4520-9C19-F939CD21C4FA}" type="sibTrans" cxnId="{D2F302EA-F5B3-42B6-BB80-C2F47D9A3D6E}">
      <dgm:prSet/>
      <dgm:spPr/>
      <dgm:t>
        <a:bodyPr/>
        <a:lstStyle/>
        <a:p>
          <a:r>
            <a:rPr lang="en-US" dirty="0" smtClean="0"/>
            <a:t>dnx46 &amp; dnxcore50</a:t>
          </a:r>
          <a:endParaRPr lang="en-US" dirty="0"/>
        </a:p>
      </dgm:t>
    </dgm:pt>
    <dgm:pt modelId="{BF944616-80E6-4E36-ADDD-11AD911A0320}" type="pres">
      <dgm:prSet presAssocID="{56F91B86-C79C-443A-89FC-288C3CB2630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DA0A989-CBED-4B19-A3FE-81EAF897B5B7}" type="pres">
      <dgm:prSet presAssocID="{48C133C3-77F3-4A71-8515-4B7725FB695C}" presName="hierRoot1" presStyleCnt="0">
        <dgm:presLayoutVars>
          <dgm:hierBranch val="init"/>
        </dgm:presLayoutVars>
      </dgm:prSet>
      <dgm:spPr/>
    </dgm:pt>
    <dgm:pt modelId="{883C57D8-1D69-4462-80B0-001A9CD31D04}" type="pres">
      <dgm:prSet presAssocID="{48C133C3-77F3-4A71-8515-4B7725FB695C}" presName="rootComposite1" presStyleCnt="0"/>
      <dgm:spPr/>
    </dgm:pt>
    <dgm:pt modelId="{C3B855EC-6B1E-45CD-B732-9A0DEB763F68}" type="pres">
      <dgm:prSet presAssocID="{48C133C3-77F3-4A71-8515-4B7725FB695C}" presName="rootText1" presStyleLbl="node0" presStyleIdx="0" presStyleCnt="1" custLinFactNeighborX="10316" custLinFactNeighborY="-5605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EFFCA47C-D5C2-4308-A844-2CC7B5C9555D}" type="pres">
      <dgm:prSet presAssocID="{48C133C3-77F3-4A71-8515-4B7725FB695C}" presName="titleText1" presStyleLbl="fgAcc0" presStyleIdx="0" presStyleCnt="1" custScaleX="279711" custLinFactNeighborX="-7515" custLinFactNeighborY="9589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4683AE9-12A6-4E1D-8807-2134BE840AFA}" type="pres">
      <dgm:prSet presAssocID="{48C133C3-77F3-4A71-8515-4B7725FB695C}" presName="rootConnector1" presStyleLbl="node1" presStyleIdx="0" presStyleCnt="3"/>
      <dgm:spPr/>
      <dgm:t>
        <a:bodyPr/>
        <a:lstStyle/>
        <a:p>
          <a:endParaRPr lang="en-US"/>
        </a:p>
      </dgm:t>
    </dgm:pt>
    <dgm:pt modelId="{E266A8FF-97C8-4138-9197-7BCA3AB036B3}" type="pres">
      <dgm:prSet presAssocID="{48C133C3-77F3-4A71-8515-4B7725FB695C}" presName="hierChild2" presStyleCnt="0"/>
      <dgm:spPr/>
    </dgm:pt>
    <dgm:pt modelId="{6C4D6CE3-4FAA-4D39-8A22-7BAC7C27FEEC}" type="pres">
      <dgm:prSet presAssocID="{523E3F81-A7FD-41C6-AEFA-00BFD2D5C126}" presName="Name37" presStyleLbl="parChTrans1D2" presStyleIdx="0" presStyleCnt="3"/>
      <dgm:spPr/>
      <dgm:t>
        <a:bodyPr/>
        <a:lstStyle/>
        <a:p>
          <a:endParaRPr lang="en-US"/>
        </a:p>
      </dgm:t>
    </dgm:pt>
    <dgm:pt modelId="{1FD04404-7F57-4E0A-96B8-2299288FE726}" type="pres">
      <dgm:prSet presAssocID="{6C56C7E1-118B-466E-A84D-657D222A3EFB}" presName="hierRoot2" presStyleCnt="0">
        <dgm:presLayoutVars>
          <dgm:hierBranch val="init"/>
        </dgm:presLayoutVars>
      </dgm:prSet>
      <dgm:spPr/>
    </dgm:pt>
    <dgm:pt modelId="{40C79CC4-BCC7-4049-906E-0B50C8D220C3}" type="pres">
      <dgm:prSet presAssocID="{6C56C7E1-118B-466E-A84D-657D222A3EFB}" presName="rootComposite" presStyleCnt="0"/>
      <dgm:spPr/>
    </dgm:pt>
    <dgm:pt modelId="{B2077D14-C7CA-4B09-B173-BEA41D78B926}" type="pres">
      <dgm:prSet presAssocID="{6C56C7E1-118B-466E-A84D-657D222A3EFB}" presName="rootText" presStyleLbl="node1" presStyleIdx="0" presStyleCnt="3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40DF6143-7A1D-4CBC-A39F-187E0F34DDEB}" type="pres">
      <dgm:prSet presAssocID="{6C56C7E1-118B-466E-A84D-657D222A3EFB}" presName="titleText2" presStyleLbl="fgAcc1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43F2EA8-12E1-4F9D-B8E2-9D66197C9EA8}" type="pres">
      <dgm:prSet presAssocID="{6C56C7E1-118B-466E-A84D-657D222A3EFB}" presName="rootConnector" presStyleLbl="node2" presStyleIdx="0" presStyleCnt="0"/>
      <dgm:spPr/>
      <dgm:t>
        <a:bodyPr/>
        <a:lstStyle/>
        <a:p>
          <a:endParaRPr lang="en-US"/>
        </a:p>
      </dgm:t>
    </dgm:pt>
    <dgm:pt modelId="{D5FA2318-57AC-41A7-B7B1-2298A7F5EF08}" type="pres">
      <dgm:prSet presAssocID="{6C56C7E1-118B-466E-A84D-657D222A3EFB}" presName="hierChild4" presStyleCnt="0"/>
      <dgm:spPr/>
    </dgm:pt>
    <dgm:pt modelId="{5A68B62E-25FA-4E72-A974-6442BCC98FBB}" type="pres">
      <dgm:prSet presAssocID="{6C56C7E1-118B-466E-A84D-657D222A3EFB}" presName="hierChild5" presStyleCnt="0"/>
      <dgm:spPr/>
    </dgm:pt>
    <dgm:pt modelId="{8D96E3EE-4EE6-47C0-BDA3-1B464380816D}" type="pres">
      <dgm:prSet presAssocID="{4EEC8717-AA0F-49DE-8732-2508B3115DE0}" presName="Name37" presStyleLbl="parChTrans1D2" presStyleIdx="1" presStyleCnt="3"/>
      <dgm:spPr/>
      <dgm:t>
        <a:bodyPr/>
        <a:lstStyle/>
        <a:p>
          <a:endParaRPr lang="en-US"/>
        </a:p>
      </dgm:t>
    </dgm:pt>
    <dgm:pt modelId="{44CA2DCF-42C0-407A-ABE2-B3D41E866CEB}" type="pres">
      <dgm:prSet presAssocID="{B4FA02E4-55C6-4E7F-89E1-A36E659C009D}" presName="hierRoot2" presStyleCnt="0">
        <dgm:presLayoutVars>
          <dgm:hierBranch val="init"/>
        </dgm:presLayoutVars>
      </dgm:prSet>
      <dgm:spPr/>
    </dgm:pt>
    <dgm:pt modelId="{A39D4F01-D55C-4C18-B451-1E7E6BF78130}" type="pres">
      <dgm:prSet presAssocID="{B4FA02E4-55C6-4E7F-89E1-A36E659C009D}" presName="rootComposite" presStyleCnt="0"/>
      <dgm:spPr/>
    </dgm:pt>
    <dgm:pt modelId="{C1F44E9B-0435-4616-B0DF-E9661855ED10}" type="pres">
      <dgm:prSet presAssocID="{B4FA02E4-55C6-4E7F-89E1-A36E659C009D}" presName="rootText" presStyleLbl="node1" presStyleIdx="1" presStyleCnt="3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8C87CF99-C695-483F-877F-16140EF7B842}" type="pres">
      <dgm:prSet presAssocID="{B4FA02E4-55C6-4E7F-89E1-A36E659C009D}" presName="titleText2" presStyleLbl="fgAcc1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6A000DF7-1A06-4720-A08C-779CAA7DF395}" type="pres">
      <dgm:prSet presAssocID="{B4FA02E4-55C6-4E7F-89E1-A36E659C009D}" presName="rootConnector" presStyleLbl="node2" presStyleIdx="0" presStyleCnt="0"/>
      <dgm:spPr/>
      <dgm:t>
        <a:bodyPr/>
        <a:lstStyle/>
        <a:p>
          <a:endParaRPr lang="en-US"/>
        </a:p>
      </dgm:t>
    </dgm:pt>
    <dgm:pt modelId="{DABA6A64-3116-429A-A6C2-E81A683FF019}" type="pres">
      <dgm:prSet presAssocID="{B4FA02E4-55C6-4E7F-89E1-A36E659C009D}" presName="hierChild4" presStyleCnt="0"/>
      <dgm:spPr/>
    </dgm:pt>
    <dgm:pt modelId="{7A5616E7-BC21-4905-B419-61BC39F9025A}" type="pres">
      <dgm:prSet presAssocID="{B4FA02E4-55C6-4E7F-89E1-A36E659C009D}" presName="hierChild5" presStyleCnt="0"/>
      <dgm:spPr/>
    </dgm:pt>
    <dgm:pt modelId="{3E8CF59A-FAAD-44AA-979D-BA7D6881B96A}" type="pres">
      <dgm:prSet presAssocID="{CEA44938-41CA-4FE2-8E9C-87D351F742D9}" presName="Name37" presStyleLbl="parChTrans1D2" presStyleIdx="2" presStyleCnt="3"/>
      <dgm:spPr/>
      <dgm:t>
        <a:bodyPr/>
        <a:lstStyle/>
        <a:p>
          <a:endParaRPr lang="en-US"/>
        </a:p>
      </dgm:t>
    </dgm:pt>
    <dgm:pt modelId="{C1633CCD-9047-4C60-92A6-ABE37F20362C}" type="pres">
      <dgm:prSet presAssocID="{98676505-2196-4383-BEFB-5F6FF8DFC4F3}" presName="hierRoot2" presStyleCnt="0">
        <dgm:presLayoutVars>
          <dgm:hierBranch val="init"/>
        </dgm:presLayoutVars>
      </dgm:prSet>
      <dgm:spPr/>
    </dgm:pt>
    <dgm:pt modelId="{E463234F-0603-44D5-BFBA-2F3F9E380D81}" type="pres">
      <dgm:prSet presAssocID="{98676505-2196-4383-BEFB-5F6FF8DFC4F3}" presName="rootComposite" presStyleCnt="0"/>
      <dgm:spPr/>
    </dgm:pt>
    <dgm:pt modelId="{99FA17BB-8F10-4DD9-A0E2-5EA0396FA6D2}" type="pres">
      <dgm:prSet presAssocID="{98676505-2196-4383-BEFB-5F6FF8DFC4F3}" presName="rootText" presStyleLbl="node1" presStyleIdx="2" presStyleCnt="3" custLinFactNeighborX="-3484" custLinFactNeighborY="689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511293F5-5A5E-445C-B435-92C4CB8E9AD6}" type="pres">
      <dgm:prSet presAssocID="{98676505-2196-4383-BEFB-5F6FF8DFC4F3}" presName="titleText2" presStyleLbl="fgAcc1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0BA90B6-26AF-4594-9663-43A9B290A14C}" type="pres">
      <dgm:prSet presAssocID="{98676505-2196-4383-BEFB-5F6FF8DFC4F3}" presName="rootConnector" presStyleLbl="node2" presStyleIdx="0" presStyleCnt="0"/>
      <dgm:spPr/>
      <dgm:t>
        <a:bodyPr/>
        <a:lstStyle/>
        <a:p>
          <a:endParaRPr lang="en-US"/>
        </a:p>
      </dgm:t>
    </dgm:pt>
    <dgm:pt modelId="{392062C4-C553-41FE-8178-6B977942723D}" type="pres">
      <dgm:prSet presAssocID="{98676505-2196-4383-BEFB-5F6FF8DFC4F3}" presName="hierChild4" presStyleCnt="0"/>
      <dgm:spPr/>
    </dgm:pt>
    <dgm:pt modelId="{BECCD66D-2E3A-47E8-AB6E-0E5758B76920}" type="pres">
      <dgm:prSet presAssocID="{98676505-2196-4383-BEFB-5F6FF8DFC4F3}" presName="hierChild5" presStyleCnt="0"/>
      <dgm:spPr/>
    </dgm:pt>
    <dgm:pt modelId="{F49C52B0-8B56-4451-B160-7F438606848B}" type="pres">
      <dgm:prSet presAssocID="{48C133C3-77F3-4A71-8515-4B7725FB695C}" presName="hierChild3" presStyleCnt="0"/>
      <dgm:spPr/>
    </dgm:pt>
  </dgm:ptLst>
  <dgm:cxnLst>
    <dgm:cxn modelId="{7099AADB-E474-47E6-AA7C-4BD0C5FC6EE1}" type="presOf" srcId="{56F91B86-C79C-443A-89FC-288C3CB26305}" destId="{BF944616-80E6-4E36-ADDD-11AD911A0320}" srcOrd="0" destOrd="0" presId="urn:microsoft.com/office/officeart/2008/layout/NameandTitleOrganizationalChart"/>
    <dgm:cxn modelId="{9B636C39-7CFA-40B2-8376-6FC260A550B2}" type="presOf" srcId="{4EEC8717-AA0F-49DE-8732-2508B3115DE0}" destId="{8D96E3EE-4EE6-47C0-BDA3-1B464380816D}" srcOrd="0" destOrd="0" presId="urn:microsoft.com/office/officeart/2008/layout/NameandTitleOrganizationalChart"/>
    <dgm:cxn modelId="{CF846937-B19A-4065-B834-FC7D5A653E4B}" type="presOf" srcId="{6C56C7E1-118B-466E-A84D-657D222A3EFB}" destId="{443F2EA8-12E1-4F9D-B8E2-9D66197C9EA8}" srcOrd="1" destOrd="0" presId="urn:microsoft.com/office/officeart/2008/layout/NameandTitleOrganizationalChart"/>
    <dgm:cxn modelId="{650D092C-E41D-4A25-B57D-FD16FCFF412B}" type="presOf" srcId="{6C56C7E1-118B-466E-A84D-657D222A3EFB}" destId="{B2077D14-C7CA-4B09-B173-BEA41D78B926}" srcOrd="0" destOrd="0" presId="urn:microsoft.com/office/officeart/2008/layout/NameandTitleOrganizationalChart"/>
    <dgm:cxn modelId="{C477F7AD-84AD-48A4-AA50-BC2C18AF229C}" type="presOf" srcId="{98676505-2196-4383-BEFB-5F6FF8DFC4F3}" destId="{00BA90B6-26AF-4594-9663-43A9B290A14C}" srcOrd="1" destOrd="0" presId="urn:microsoft.com/office/officeart/2008/layout/NameandTitleOrganizationalChart"/>
    <dgm:cxn modelId="{2CBB33F4-C536-48A8-ADA5-B43F9AC5C356}" type="presOf" srcId="{523E3F81-A7FD-41C6-AEFA-00BFD2D5C126}" destId="{6C4D6CE3-4FAA-4D39-8A22-7BAC7C27FEEC}" srcOrd="0" destOrd="0" presId="urn:microsoft.com/office/officeart/2008/layout/NameandTitleOrganizationalChart"/>
    <dgm:cxn modelId="{CD927534-CFC7-47C1-9B17-0019F0864644}" type="presOf" srcId="{AAEC4A7F-26E9-49C9-A021-C41E5C07BFA0}" destId="{EFFCA47C-D5C2-4308-A844-2CC7B5C9555D}" srcOrd="0" destOrd="0" presId="urn:microsoft.com/office/officeart/2008/layout/NameandTitleOrganizationalChart"/>
    <dgm:cxn modelId="{3D16D2A2-4449-42D5-9D81-66209F758901}" type="presOf" srcId="{98676505-2196-4383-BEFB-5F6FF8DFC4F3}" destId="{99FA17BB-8F10-4DD9-A0E2-5EA0396FA6D2}" srcOrd="0" destOrd="0" presId="urn:microsoft.com/office/officeart/2008/layout/NameandTitleOrganizationalChart"/>
    <dgm:cxn modelId="{9ED1ECAC-6869-4938-B949-03E4C47B439C}" srcId="{48C133C3-77F3-4A71-8515-4B7725FB695C}" destId="{6C56C7E1-118B-466E-A84D-657D222A3EFB}" srcOrd="0" destOrd="0" parTransId="{523E3F81-A7FD-41C6-AEFA-00BFD2D5C126}" sibTransId="{4DD089F6-C96A-494A-9C11-C8DDFC86808E}"/>
    <dgm:cxn modelId="{3D9C1171-7DF3-4895-A4D5-D7AE44F78779}" type="presOf" srcId="{CEA44938-41CA-4FE2-8E9C-87D351F742D9}" destId="{3E8CF59A-FAAD-44AA-979D-BA7D6881B96A}" srcOrd="0" destOrd="0" presId="urn:microsoft.com/office/officeart/2008/layout/NameandTitleOrganizationalChart"/>
    <dgm:cxn modelId="{D2F302EA-F5B3-42B6-BB80-C2F47D9A3D6E}" srcId="{48C133C3-77F3-4A71-8515-4B7725FB695C}" destId="{98676505-2196-4383-BEFB-5F6FF8DFC4F3}" srcOrd="2" destOrd="0" parTransId="{CEA44938-41CA-4FE2-8E9C-87D351F742D9}" sibTransId="{C736C31F-CB43-4520-9C19-F939CD21C4FA}"/>
    <dgm:cxn modelId="{645D9DC0-8FFC-426F-8418-2AB8E75A40D0}" type="presOf" srcId="{B4FA02E4-55C6-4E7F-89E1-A36E659C009D}" destId="{6A000DF7-1A06-4720-A08C-779CAA7DF395}" srcOrd="1" destOrd="0" presId="urn:microsoft.com/office/officeart/2008/layout/NameandTitleOrganizationalChart"/>
    <dgm:cxn modelId="{E73B190F-1347-4C04-8548-5C81DA2F643E}" srcId="{48C133C3-77F3-4A71-8515-4B7725FB695C}" destId="{B4FA02E4-55C6-4E7F-89E1-A36E659C009D}" srcOrd="1" destOrd="0" parTransId="{4EEC8717-AA0F-49DE-8732-2508B3115DE0}" sibTransId="{FF9BA836-D4D1-46B4-A163-9D8812F00382}"/>
    <dgm:cxn modelId="{A9F56E27-878A-43D2-9784-03AEE5D09378}" type="presOf" srcId="{FF9BA836-D4D1-46B4-A163-9D8812F00382}" destId="{8C87CF99-C695-483F-877F-16140EF7B842}" srcOrd="0" destOrd="0" presId="urn:microsoft.com/office/officeart/2008/layout/NameandTitleOrganizationalChart"/>
    <dgm:cxn modelId="{960DAA28-01C0-4F45-91DD-815E65AA6D25}" type="presOf" srcId="{4DD089F6-C96A-494A-9C11-C8DDFC86808E}" destId="{40DF6143-7A1D-4CBC-A39F-187E0F34DDEB}" srcOrd="0" destOrd="0" presId="urn:microsoft.com/office/officeart/2008/layout/NameandTitleOrganizationalChart"/>
    <dgm:cxn modelId="{CEA3D494-7428-4F68-96DD-BBDE948C64B5}" type="presOf" srcId="{48C133C3-77F3-4A71-8515-4B7725FB695C}" destId="{C3B855EC-6B1E-45CD-B732-9A0DEB763F68}" srcOrd="0" destOrd="0" presId="urn:microsoft.com/office/officeart/2008/layout/NameandTitleOrganizationalChart"/>
    <dgm:cxn modelId="{1FD7A135-E33B-4D37-A5BE-FA539DF0E667}" srcId="{56F91B86-C79C-443A-89FC-288C3CB26305}" destId="{48C133C3-77F3-4A71-8515-4B7725FB695C}" srcOrd="0" destOrd="0" parTransId="{394D730F-AAFD-4A6A-968F-99309EF15FB3}" sibTransId="{AAEC4A7F-26E9-49C9-A021-C41E5C07BFA0}"/>
    <dgm:cxn modelId="{ACD5E262-E9D5-4616-9E7C-CC87F6F4394E}" type="presOf" srcId="{B4FA02E4-55C6-4E7F-89E1-A36E659C009D}" destId="{C1F44E9B-0435-4616-B0DF-E9661855ED10}" srcOrd="0" destOrd="0" presId="urn:microsoft.com/office/officeart/2008/layout/NameandTitleOrganizationalChart"/>
    <dgm:cxn modelId="{393F10D4-177B-4C85-B7C2-CE9D4D155555}" type="presOf" srcId="{C736C31F-CB43-4520-9C19-F939CD21C4FA}" destId="{511293F5-5A5E-445C-B435-92C4CB8E9AD6}" srcOrd="0" destOrd="0" presId="urn:microsoft.com/office/officeart/2008/layout/NameandTitleOrganizationalChart"/>
    <dgm:cxn modelId="{2D7F8DA9-95BE-48C8-9FE6-679FE1FAF235}" type="presOf" srcId="{48C133C3-77F3-4A71-8515-4B7725FB695C}" destId="{E4683AE9-12A6-4E1D-8807-2134BE840AFA}" srcOrd="1" destOrd="0" presId="urn:microsoft.com/office/officeart/2008/layout/NameandTitleOrganizationalChart"/>
    <dgm:cxn modelId="{3902450A-7843-4637-80FA-BB14C78F6EAA}" type="presParOf" srcId="{BF944616-80E6-4E36-ADDD-11AD911A0320}" destId="{0DA0A989-CBED-4B19-A3FE-81EAF897B5B7}" srcOrd="0" destOrd="0" presId="urn:microsoft.com/office/officeart/2008/layout/NameandTitleOrganizationalChart"/>
    <dgm:cxn modelId="{49213C75-DDFD-44AB-A7B2-7644A05400B0}" type="presParOf" srcId="{0DA0A989-CBED-4B19-A3FE-81EAF897B5B7}" destId="{883C57D8-1D69-4462-80B0-001A9CD31D04}" srcOrd="0" destOrd="0" presId="urn:microsoft.com/office/officeart/2008/layout/NameandTitleOrganizationalChart"/>
    <dgm:cxn modelId="{7CB2EAE3-2CE4-4650-BB62-55486DCEB8C2}" type="presParOf" srcId="{883C57D8-1D69-4462-80B0-001A9CD31D04}" destId="{C3B855EC-6B1E-45CD-B732-9A0DEB763F68}" srcOrd="0" destOrd="0" presId="urn:microsoft.com/office/officeart/2008/layout/NameandTitleOrganizationalChart"/>
    <dgm:cxn modelId="{642A6847-CB44-48CF-8D15-13D931DE22A4}" type="presParOf" srcId="{883C57D8-1D69-4462-80B0-001A9CD31D04}" destId="{EFFCA47C-D5C2-4308-A844-2CC7B5C9555D}" srcOrd="1" destOrd="0" presId="urn:microsoft.com/office/officeart/2008/layout/NameandTitleOrganizationalChart"/>
    <dgm:cxn modelId="{55A9BCF7-A25F-4358-B064-07A729D26063}" type="presParOf" srcId="{883C57D8-1D69-4462-80B0-001A9CD31D04}" destId="{E4683AE9-12A6-4E1D-8807-2134BE840AFA}" srcOrd="2" destOrd="0" presId="urn:microsoft.com/office/officeart/2008/layout/NameandTitleOrganizationalChart"/>
    <dgm:cxn modelId="{2C6A5BF9-9759-4C6F-8BB9-7382273DEADA}" type="presParOf" srcId="{0DA0A989-CBED-4B19-A3FE-81EAF897B5B7}" destId="{E266A8FF-97C8-4138-9197-7BCA3AB036B3}" srcOrd="1" destOrd="0" presId="urn:microsoft.com/office/officeart/2008/layout/NameandTitleOrganizationalChart"/>
    <dgm:cxn modelId="{FEC4F076-E06B-4F3C-A45C-B89260044B1C}" type="presParOf" srcId="{E266A8FF-97C8-4138-9197-7BCA3AB036B3}" destId="{6C4D6CE3-4FAA-4D39-8A22-7BAC7C27FEEC}" srcOrd="0" destOrd="0" presId="urn:microsoft.com/office/officeart/2008/layout/NameandTitleOrganizationalChart"/>
    <dgm:cxn modelId="{301DA717-4B04-451A-83B1-160211AEE1B9}" type="presParOf" srcId="{E266A8FF-97C8-4138-9197-7BCA3AB036B3}" destId="{1FD04404-7F57-4E0A-96B8-2299288FE726}" srcOrd="1" destOrd="0" presId="urn:microsoft.com/office/officeart/2008/layout/NameandTitleOrganizationalChart"/>
    <dgm:cxn modelId="{A6813E04-32B9-45F9-A99E-469BA39E14A0}" type="presParOf" srcId="{1FD04404-7F57-4E0A-96B8-2299288FE726}" destId="{40C79CC4-BCC7-4049-906E-0B50C8D220C3}" srcOrd="0" destOrd="0" presId="urn:microsoft.com/office/officeart/2008/layout/NameandTitleOrganizationalChart"/>
    <dgm:cxn modelId="{04109739-24D8-4655-8F1C-A45341A5F8E3}" type="presParOf" srcId="{40C79CC4-BCC7-4049-906E-0B50C8D220C3}" destId="{B2077D14-C7CA-4B09-B173-BEA41D78B926}" srcOrd="0" destOrd="0" presId="urn:microsoft.com/office/officeart/2008/layout/NameandTitleOrganizationalChart"/>
    <dgm:cxn modelId="{5E62EA89-7A18-4B55-8004-252EA802F4FB}" type="presParOf" srcId="{40C79CC4-BCC7-4049-906E-0B50C8D220C3}" destId="{40DF6143-7A1D-4CBC-A39F-187E0F34DDEB}" srcOrd="1" destOrd="0" presId="urn:microsoft.com/office/officeart/2008/layout/NameandTitleOrganizationalChart"/>
    <dgm:cxn modelId="{451B80DA-4D66-492C-A22B-703AFED67138}" type="presParOf" srcId="{40C79CC4-BCC7-4049-906E-0B50C8D220C3}" destId="{443F2EA8-12E1-4F9D-B8E2-9D66197C9EA8}" srcOrd="2" destOrd="0" presId="urn:microsoft.com/office/officeart/2008/layout/NameandTitleOrganizationalChart"/>
    <dgm:cxn modelId="{E1CD0997-715A-4815-B6C4-EF249DAA834F}" type="presParOf" srcId="{1FD04404-7F57-4E0A-96B8-2299288FE726}" destId="{D5FA2318-57AC-41A7-B7B1-2298A7F5EF08}" srcOrd="1" destOrd="0" presId="urn:microsoft.com/office/officeart/2008/layout/NameandTitleOrganizationalChart"/>
    <dgm:cxn modelId="{C1323284-D757-44FC-9CF1-3CA6BF33449D}" type="presParOf" srcId="{1FD04404-7F57-4E0A-96B8-2299288FE726}" destId="{5A68B62E-25FA-4E72-A974-6442BCC98FBB}" srcOrd="2" destOrd="0" presId="urn:microsoft.com/office/officeart/2008/layout/NameandTitleOrganizationalChart"/>
    <dgm:cxn modelId="{DA06301B-E1E9-4F7D-9796-F9E01E495ACE}" type="presParOf" srcId="{E266A8FF-97C8-4138-9197-7BCA3AB036B3}" destId="{8D96E3EE-4EE6-47C0-BDA3-1B464380816D}" srcOrd="2" destOrd="0" presId="urn:microsoft.com/office/officeart/2008/layout/NameandTitleOrganizationalChart"/>
    <dgm:cxn modelId="{C37CD1C7-F069-409C-8646-02B3D88F89C0}" type="presParOf" srcId="{E266A8FF-97C8-4138-9197-7BCA3AB036B3}" destId="{44CA2DCF-42C0-407A-ABE2-B3D41E866CEB}" srcOrd="3" destOrd="0" presId="urn:microsoft.com/office/officeart/2008/layout/NameandTitleOrganizationalChart"/>
    <dgm:cxn modelId="{23B4E2B3-89EC-4FA1-8090-9C960FE52CB5}" type="presParOf" srcId="{44CA2DCF-42C0-407A-ABE2-B3D41E866CEB}" destId="{A39D4F01-D55C-4C18-B451-1E7E6BF78130}" srcOrd="0" destOrd="0" presId="urn:microsoft.com/office/officeart/2008/layout/NameandTitleOrganizationalChart"/>
    <dgm:cxn modelId="{EA3D2404-F673-4001-9EDE-2B5D46ADFE20}" type="presParOf" srcId="{A39D4F01-D55C-4C18-B451-1E7E6BF78130}" destId="{C1F44E9B-0435-4616-B0DF-E9661855ED10}" srcOrd="0" destOrd="0" presId="urn:microsoft.com/office/officeart/2008/layout/NameandTitleOrganizationalChart"/>
    <dgm:cxn modelId="{DE99B79F-31FA-43CD-963B-1CA464E45D24}" type="presParOf" srcId="{A39D4F01-D55C-4C18-B451-1E7E6BF78130}" destId="{8C87CF99-C695-483F-877F-16140EF7B842}" srcOrd="1" destOrd="0" presId="urn:microsoft.com/office/officeart/2008/layout/NameandTitleOrganizationalChart"/>
    <dgm:cxn modelId="{7E0115C3-C065-47C6-8235-22AA6EA760C4}" type="presParOf" srcId="{A39D4F01-D55C-4C18-B451-1E7E6BF78130}" destId="{6A000DF7-1A06-4720-A08C-779CAA7DF395}" srcOrd="2" destOrd="0" presId="urn:microsoft.com/office/officeart/2008/layout/NameandTitleOrganizationalChart"/>
    <dgm:cxn modelId="{9195A751-7150-4C74-9637-8D2B2279C19B}" type="presParOf" srcId="{44CA2DCF-42C0-407A-ABE2-B3D41E866CEB}" destId="{DABA6A64-3116-429A-A6C2-E81A683FF019}" srcOrd="1" destOrd="0" presId="urn:microsoft.com/office/officeart/2008/layout/NameandTitleOrganizationalChart"/>
    <dgm:cxn modelId="{198CF842-E97E-412C-8180-0FE27F01A717}" type="presParOf" srcId="{44CA2DCF-42C0-407A-ABE2-B3D41E866CEB}" destId="{7A5616E7-BC21-4905-B419-61BC39F9025A}" srcOrd="2" destOrd="0" presId="urn:microsoft.com/office/officeart/2008/layout/NameandTitleOrganizationalChart"/>
    <dgm:cxn modelId="{B42BC83F-72F9-43B2-BF78-EB6F0AE0042D}" type="presParOf" srcId="{E266A8FF-97C8-4138-9197-7BCA3AB036B3}" destId="{3E8CF59A-FAAD-44AA-979D-BA7D6881B96A}" srcOrd="4" destOrd="0" presId="urn:microsoft.com/office/officeart/2008/layout/NameandTitleOrganizationalChart"/>
    <dgm:cxn modelId="{088842A9-931B-4A51-A489-BCDE84305D19}" type="presParOf" srcId="{E266A8FF-97C8-4138-9197-7BCA3AB036B3}" destId="{C1633CCD-9047-4C60-92A6-ABE37F20362C}" srcOrd="5" destOrd="0" presId="urn:microsoft.com/office/officeart/2008/layout/NameandTitleOrganizationalChart"/>
    <dgm:cxn modelId="{79231177-C16A-445B-B961-5FBA028853DE}" type="presParOf" srcId="{C1633CCD-9047-4C60-92A6-ABE37F20362C}" destId="{E463234F-0603-44D5-BFBA-2F3F9E380D81}" srcOrd="0" destOrd="0" presId="urn:microsoft.com/office/officeart/2008/layout/NameandTitleOrganizationalChart"/>
    <dgm:cxn modelId="{E55E9E53-6554-4ECA-B802-D50A25A428FC}" type="presParOf" srcId="{E463234F-0603-44D5-BFBA-2F3F9E380D81}" destId="{99FA17BB-8F10-4DD9-A0E2-5EA0396FA6D2}" srcOrd="0" destOrd="0" presId="urn:microsoft.com/office/officeart/2008/layout/NameandTitleOrganizationalChart"/>
    <dgm:cxn modelId="{B6919EAD-720D-4239-B9AE-1AC8C58AB00C}" type="presParOf" srcId="{E463234F-0603-44D5-BFBA-2F3F9E380D81}" destId="{511293F5-5A5E-445C-B435-92C4CB8E9AD6}" srcOrd="1" destOrd="0" presId="urn:microsoft.com/office/officeart/2008/layout/NameandTitleOrganizationalChart"/>
    <dgm:cxn modelId="{8E535A10-1556-456F-BA1C-8BEAE347E5A0}" type="presParOf" srcId="{E463234F-0603-44D5-BFBA-2F3F9E380D81}" destId="{00BA90B6-26AF-4594-9663-43A9B290A14C}" srcOrd="2" destOrd="0" presId="urn:microsoft.com/office/officeart/2008/layout/NameandTitleOrganizationalChart"/>
    <dgm:cxn modelId="{D7448C7E-A839-48AF-9971-643B96D5DB4F}" type="presParOf" srcId="{C1633CCD-9047-4C60-92A6-ABE37F20362C}" destId="{392062C4-C553-41FE-8178-6B977942723D}" srcOrd="1" destOrd="0" presId="urn:microsoft.com/office/officeart/2008/layout/NameandTitleOrganizationalChart"/>
    <dgm:cxn modelId="{AEBDFE08-1C24-4DEE-AC66-5EF29E407308}" type="presParOf" srcId="{C1633CCD-9047-4C60-92A6-ABE37F20362C}" destId="{BECCD66D-2E3A-47E8-AB6E-0E5758B76920}" srcOrd="2" destOrd="0" presId="urn:microsoft.com/office/officeart/2008/layout/NameandTitleOrganizationalChart"/>
    <dgm:cxn modelId="{8F16B8ED-3355-4088-AAA8-D4605D2C2F38}" type="presParOf" srcId="{0DA0A989-CBED-4B19-A3FE-81EAF897B5B7}" destId="{F49C52B0-8B56-4451-B160-7F438606848B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8F2B18-D282-4819-BEC3-BC06A6637AB0}" type="doc">
      <dgm:prSet loTypeId="urn:microsoft.com/office/officeart/2005/8/layout/equation1" loCatId="relationship" qsTypeId="urn:microsoft.com/office/officeart/2005/8/quickstyle/simple1" qsCatId="simple" csTypeId="urn:microsoft.com/office/officeart/2005/8/colors/accent1_2" csCatId="accent1" phldr="1"/>
      <dgm:spPr/>
    </dgm:pt>
    <dgm:pt modelId="{CB3AAD02-4F9D-481B-9869-2849601792C8}">
      <dgm:prSet phldrT="[Text]"/>
      <dgm:spPr/>
      <dgm:t>
        <a:bodyPr/>
        <a:lstStyle/>
        <a:p>
          <a:r>
            <a:rPr lang="en-US" dirty="0" smtClean="0"/>
            <a:t>OmniSharp</a:t>
          </a:r>
          <a:endParaRPr lang="en-US" dirty="0"/>
        </a:p>
      </dgm:t>
    </dgm:pt>
    <dgm:pt modelId="{7FF44CB3-6021-4580-8014-690050AFA93F}" type="parTrans" cxnId="{C048D25F-D631-461A-9F68-B4430BA23BDF}">
      <dgm:prSet/>
      <dgm:spPr/>
      <dgm:t>
        <a:bodyPr/>
        <a:lstStyle/>
        <a:p>
          <a:endParaRPr lang="en-US"/>
        </a:p>
      </dgm:t>
    </dgm:pt>
    <dgm:pt modelId="{CCBA48EB-82DB-4599-9F30-0FD041069C67}" type="sibTrans" cxnId="{C048D25F-D631-461A-9F68-B4430BA23BDF}">
      <dgm:prSet/>
      <dgm:spPr/>
      <dgm:t>
        <a:bodyPr/>
        <a:lstStyle/>
        <a:p>
          <a:endParaRPr lang="en-US" dirty="0"/>
        </a:p>
      </dgm:t>
    </dgm:pt>
    <dgm:pt modelId="{0231985D-13D4-41A3-9032-483A814EB99A}">
      <dgm:prSet phldrT="[Text]"/>
      <dgm:spPr/>
      <dgm:t>
        <a:bodyPr/>
        <a:lstStyle/>
        <a:p>
          <a:r>
            <a:rPr lang="en-US" dirty="0" smtClean="0"/>
            <a:t>Yeoman</a:t>
          </a:r>
          <a:endParaRPr lang="en-US" dirty="0"/>
        </a:p>
      </dgm:t>
    </dgm:pt>
    <dgm:pt modelId="{B7CAE4CB-2B49-4128-AC80-B9B66D91C4F8}" type="parTrans" cxnId="{7C3F88E6-5F9B-4BA0-9912-00B8A63A7FDD}">
      <dgm:prSet/>
      <dgm:spPr/>
      <dgm:t>
        <a:bodyPr/>
        <a:lstStyle/>
        <a:p>
          <a:endParaRPr lang="en-US"/>
        </a:p>
      </dgm:t>
    </dgm:pt>
    <dgm:pt modelId="{D9BABC70-83CF-4142-A7A5-7FDE52E54ECF}" type="sibTrans" cxnId="{7C3F88E6-5F9B-4BA0-9912-00B8A63A7FDD}">
      <dgm:prSet/>
      <dgm:spPr/>
      <dgm:t>
        <a:bodyPr/>
        <a:lstStyle/>
        <a:p>
          <a:endParaRPr lang="en-US" dirty="0"/>
        </a:p>
      </dgm:t>
    </dgm:pt>
    <dgm:pt modelId="{EBB96258-2644-4B74-92AD-5C4D60AD8353}">
      <dgm:prSet phldrT="[Text]"/>
      <dgm:spPr/>
      <dgm:t>
        <a:bodyPr/>
        <a:lstStyle/>
        <a:p>
          <a:r>
            <a:rPr lang="en-US" dirty="0" smtClean="0"/>
            <a:t>generator-aspnet</a:t>
          </a:r>
          <a:endParaRPr lang="en-US" dirty="0"/>
        </a:p>
      </dgm:t>
    </dgm:pt>
    <dgm:pt modelId="{E9034804-85AE-4EAD-AA1E-E90CC3478B36}" type="parTrans" cxnId="{01D11FF5-00F6-42A5-ABFA-663BE5CF3CDE}">
      <dgm:prSet/>
      <dgm:spPr/>
      <dgm:t>
        <a:bodyPr/>
        <a:lstStyle/>
        <a:p>
          <a:endParaRPr lang="en-US"/>
        </a:p>
      </dgm:t>
    </dgm:pt>
    <dgm:pt modelId="{152F15C7-C334-4C0F-8DB0-EA40CEE0D888}" type="sibTrans" cxnId="{01D11FF5-00F6-42A5-ABFA-663BE5CF3CDE}">
      <dgm:prSet/>
      <dgm:spPr/>
      <dgm:t>
        <a:bodyPr/>
        <a:lstStyle/>
        <a:p>
          <a:endParaRPr lang="en-US"/>
        </a:p>
      </dgm:t>
    </dgm:pt>
    <dgm:pt modelId="{8D713C68-F0CA-4CBA-B94D-41BC8AE7A6F2}" type="pres">
      <dgm:prSet presAssocID="{9F8F2B18-D282-4819-BEC3-BC06A6637AB0}" presName="linearFlow" presStyleCnt="0">
        <dgm:presLayoutVars>
          <dgm:dir/>
          <dgm:resizeHandles val="exact"/>
        </dgm:presLayoutVars>
      </dgm:prSet>
      <dgm:spPr/>
    </dgm:pt>
    <dgm:pt modelId="{A746EB11-4E99-4B13-AEEF-24EDCB1826B8}" type="pres">
      <dgm:prSet presAssocID="{CB3AAD02-4F9D-481B-9869-2849601792C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8D6BDD-CBE9-4CC5-9E48-341091C59318}" type="pres">
      <dgm:prSet presAssocID="{CCBA48EB-82DB-4599-9F30-0FD041069C67}" presName="spacerL" presStyleCnt="0"/>
      <dgm:spPr/>
    </dgm:pt>
    <dgm:pt modelId="{99021CD3-1159-400A-919E-59EF40167229}" type="pres">
      <dgm:prSet presAssocID="{CCBA48EB-82DB-4599-9F30-0FD041069C67}" presName="sibTrans" presStyleLbl="sibTrans2D1" presStyleIdx="0" presStyleCnt="2"/>
      <dgm:spPr/>
      <dgm:t>
        <a:bodyPr/>
        <a:lstStyle/>
        <a:p>
          <a:endParaRPr lang="en-US"/>
        </a:p>
      </dgm:t>
    </dgm:pt>
    <dgm:pt modelId="{E52C8B72-C0EE-47E9-87A4-FC41AE12ADF6}" type="pres">
      <dgm:prSet presAssocID="{CCBA48EB-82DB-4599-9F30-0FD041069C67}" presName="spacerR" presStyleCnt="0"/>
      <dgm:spPr/>
    </dgm:pt>
    <dgm:pt modelId="{2BDF25E0-CBF6-4302-B6F7-03617650C5D2}" type="pres">
      <dgm:prSet presAssocID="{0231985D-13D4-41A3-9032-483A814EB99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39484F-491B-4834-9D8C-B3B34B2FE244}" type="pres">
      <dgm:prSet presAssocID="{D9BABC70-83CF-4142-A7A5-7FDE52E54ECF}" presName="spacerL" presStyleCnt="0"/>
      <dgm:spPr/>
    </dgm:pt>
    <dgm:pt modelId="{0CEB9DC7-5783-4ACD-BCD5-4EF3BE321E8C}" type="pres">
      <dgm:prSet presAssocID="{D9BABC70-83CF-4142-A7A5-7FDE52E54ECF}" presName="sibTrans" presStyleLbl="sibTrans2D1" presStyleIdx="1" presStyleCnt="2"/>
      <dgm:spPr/>
      <dgm:t>
        <a:bodyPr/>
        <a:lstStyle/>
        <a:p>
          <a:endParaRPr lang="en-US"/>
        </a:p>
      </dgm:t>
    </dgm:pt>
    <dgm:pt modelId="{E4967E0E-89AA-4A88-BEF2-F7E691A23511}" type="pres">
      <dgm:prSet presAssocID="{D9BABC70-83CF-4142-A7A5-7FDE52E54ECF}" presName="spacerR" presStyleCnt="0"/>
      <dgm:spPr/>
    </dgm:pt>
    <dgm:pt modelId="{935B9248-D5AC-4608-BFDB-4CC18A641197}" type="pres">
      <dgm:prSet presAssocID="{EBB96258-2644-4B74-92AD-5C4D60AD835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8745845-241D-4437-BA3F-F5812A1A5D10}" type="presOf" srcId="{CB3AAD02-4F9D-481B-9869-2849601792C8}" destId="{A746EB11-4E99-4B13-AEEF-24EDCB1826B8}" srcOrd="0" destOrd="0" presId="urn:microsoft.com/office/officeart/2005/8/layout/equation1"/>
    <dgm:cxn modelId="{E2564FA0-2ACE-48AC-A6AB-6C952406368B}" type="presOf" srcId="{9F8F2B18-D282-4819-BEC3-BC06A6637AB0}" destId="{8D713C68-F0CA-4CBA-B94D-41BC8AE7A6F2}" srcOrd="0" destOrd="0" presId="urn:microsoft.com/office/officeart/2005/8/layout/equation1"/>
    <dgm:cxn modelId="{238C15CB-A335-49D1-BF7D-26117498EB83}" type="presOf" srcId="{CCBA48EB-82DB-4599-9F30-0FD041069C67}" destId="{99021CD3-1159-400A-919E-59EF40167229}" srcOrd="0" destOrd="0" presId="urn:microsoft.com/office/officeart/2005/8/layout/equation1"/>
    <dgm:cxn modelId="{1C24A6FB-AF6D-4F5C-BB64-94DF8326AFDB}" type="presOf" srcId="{D9BABC70-83CF-4142-A7A5-7FDE52E54ECF}" destId="{0CEB9DC7-5783-4ACD-BCD5-4EF3BE321E8C}" srcOrd="0" destOrd="0" presId="urn:microsoft.com/office/officeart/2005/8/layout/equation1"/>
    <dgm:cxn modelId="{C048D25F-D631-461A-9F68-B4430BA23BDF}" srcId="{9F8F2B18-D282-4819-BEC3-BC06A6637AB0}" destId="{CB3AAD02-4F9D-481B-9869-2849601792C8}" srcOrd="0" destOrd="0" parTransId="{7FF44CB3-6021-4580-8014-690050AFA93F}" sibTransId="{CCBA48EB-82DB-4599-9F30-0FD041069C67}"/>
    <dgm:cxn modelId="{01D11FF5-00F6-42A5-ABFA-663BE5CF3CDE}" srcId="{9F8F2B18-D282-4819-BEC3-BC06A6637AB0}" destId="{EBB96258-2644-4B74-92AD-5C4D60AD8353}" srcOrd="2" destOrd="0" parTransId="{E9034804-85AE-4EAD-AA1E-E90CC3478B36}" sibTransId="{152F15C7-C334-4C0F-8DB0-EA40CEE0D888}"/>
    <dgm:cxn modelId="{8EA07165-481A-4E48-AA23-492D3BB46656}" type="presOf" srcId="{0231985D-13D4-41A3-9032-483A814EB99A}" destId="{2BDF25E0-CBF6-4302-B6F7-03617650C5D2}" srcOrd="0" destOrd="0" presId="urn:microsoft.com/office/officeart/2005/8/layout/equation1"/>
    <dgm:cxn modelId="{7C3F88E6-5F9B-4BA0-9912-00B8A63A7FDD}" srcId="{9F8F2B18-D282-4819-BEC3-BC06A6637AB0}" destId="{0231985D-13D4-41A3-9032-483A814EB99A}" srcOrd="1" destOrd="0" parTransId="{B7CAE4CB-2B49-4128-AC80-B9B66D91C4F8}" sibTransId="{D9BABC70-83CF-4142-A7A5-7FDE52E54ECF}"/>
    <dgm:cxn modelId="{2BE3DC01-B50A-44C9-9D45-54C1282D2132}" type="presOf" srcId="{EBB96258-2644-4B74-92AD-5C4D60AD8353}" destId="{935B9248-D5AC-4608-BFDB-4CC18A641197}" srcOrd="0" destOrd="0" presId="urn:microsoft.com/office/officeart/2005/8/layout/equation1"/>
    <dgm:cxn modelId="{59567151-F9BE-44D4-9F69-7523CB6B1222}" type="presParOf" srcId="{8D713C68-F0CA-4CBA-B94D-41BC8AE7A6F2}" destId="{A746EB11-4E99-4B13-AEEF-24EDCB1826B8}" srcOrd="0" destOrd="0" presId="urn:microsoft.com/office/officeart/2005/8/layout/equation1"/>
    <dgm:cxn modelId="{58F0D5D5-F595-4F6A-B20B-329201F062F3}" type="presParOf" srcId="{8D713C68-F0CA-4CBA-B94D-41BC8AE7A6F2}" destId="{EC8D6BDD-CBE9-4CC5-9E48-341091C59318}" srcOrd="1" destOrd="0" presId="urn:microsoft.com/office/officeart/2005/8/layout/equation1"/>
    <dgm:cxn modelId="{97FB12C9-0C71-43E3-A040-F20351D904D5}" type="presParOf" srcId="{8D713C68-F0CA-4CBA-B94D-41BC8AE7A6F2}" destId="{99021CD3-1159-400A-919E-59EF40167229}" srcOrd="2" destOrd="0" presId="urn:microsoft.com/office/officeart/2005/8/layout/equation1"/>
    <dgm:cxn modelId="{3DCD0C5F-CFF5-44D4-8E69-0401AA2EFDA2}" type="presParOf" srcId="{8D713C68-F0CA-4CBA-B94D-41BC8AE7A6F2}" destId="{E52C8B72-C0EE-47E9-87A4-FC41AE12ADF6}" srcOrd="3" destOrd="0" presId="urn:microsoft.com/office/officeart/2005/8/layout/equation1"/>
    <dgm:cxn modelId="{7ED13E83-53D5-4A5B-BCBA-E65E1610F181}" type="presParOf" srcId="{8D713C68-F0CA-4CBA-B94D-41BC8AE7A6F2}" destId="{2BDF25E0-CBF6-4302-B6F7-03617650C5D2}" srcOrd="4" destOrd="0" presId="urn:microsoft.com/office/officeart/2005/8/layout/equation1"/>
    <dgm:cxn modelId="{C58C4BD1-7339-4E7D-895A-D0022328A40D}" type="presParOf" srcId="{8D713C68-F0CA-4CBA-B94D-41BC8AE7A6F2}" destId="{2439484F-491B-4834-9D8C-B3B34B2FE244}" srcOrd="5" destOrd="0" presId="urn:microsoft.com/office/officeart/2005/8/layout/equation1"/>
    <dgm:cxn modelId="{FC324300-C56A-4D3A-9907-98FB5D81162C}" type="presParOf" srcId="{8D713C68-F0CA-4CBA-B94D-41BC8AE7A6F2}" destId="{0CEB9DC7-5783-4ACD-BCD5-4EF3BE321E8C}" srcOrd="6" destOrd="0" presId="urn:microsoft.com/office/officeart/2005/8/layout/equation1"/>
    <dgm:cxn modelId="{398AB995-470B-49AA-9CBC-B14C0D44DF4A}" type="presParOf" srcId="{8D713C68-F0CA-4CBA-B94D-41BC8AE7A6F2}" destId="{E4967E0E-89AA-4A88-BEF2-F7E691A23511}" srcOrd="7" destOrd="0" presId="urn:microsoft.com/office/officeart/2005/8/layout/equation1"/>
    <dgm:cxn modelId="{D2B1B5BA-E62E-4006-A5A2-6AB61D5C5CED}" type="presParOf" srcId="{8D713C68-F0CA-4CBA-B94D-41BC8AE7A6F2}" destId="{935B9248-D5AC-4608-BFDB-4CC18A641197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45336E-5408-4D62-9EF1-08F486318BFF}" type="doc">
      <dgm:prSet loTypeId="urn:microsoft.com/office/officeart/2005/8/layout/hChevron3" loCatId="process" qsTypeId="urn:microsoft.com/office/officeart/2005/8/quickstyle/simple5" qsCatId="simple" csTypeId="urn:microsoft.com/office/officeart/2005/8/colors/accent1_3" csCatId="accent1" phldr="1"/>
      <dgm:spPr/>
    </dgm:pt>
    <dgm:pt modelId="{8BEAE8CB-A7D8-45E4-BC87-9A18CED7E7CE}">
      <dgm:prSet phldrT="[Text]"/>
      <dgm:spPr/>
      <dgm:t>
        <a:bodyPr/>
        <a:lstStyle/>
        <a:p>
          <a:r>
            <a:rPr lang="en-US" dirty="0" smtClean="0"/>
            <a:t>KRuntime</a:t>
          </a:r>
          <a:endParaRPr lang="en-US" dirty="0"/>
        </a:p>
      </dgm:t>
    </dgm:pt>
    <dgm:pt modelId="{E16CB781-B1BB-4E9E-9C86-96F481B14BFA}" type="parTrans" cxnId="{DCD6A15A-B19C-4616-9ED1-26DCB2C43285}">
      <dgm:prSet/>
      <dgm:spPr/>
      <dgm:t>
        <a:bodyPr/>
        <a:lstStyle/>
        <a:p>
          <a:endParaRPr lang="en-US"/>
        </a:p>
      </dgm:t>
    </dgm:pt>
    <dgm:pt modelId="{48747E02-CA4B-4EA6-9401-0110B1D75C1C}" type="sibTrans" cxnId="{DCD6A15A-B19C-4616-9ED1-26DCB2C43285}">
      <dgm:prSet/>
      <dgm:spPr/>
      <dgm:t>
        <a:bodyPr/>
        <a:lstStyle/>
        <a:p>
          <a:endParaRPr lang="en-US"/>
        </a:p>
      </dgm:t>
    </dgm:pt>
    <dgm:pt modelId="{766D0765-5B45-432B-826E-9A27A845A5A7}">
      <dgm:prSet phldrT="[Text]"/>
      <dgm:spPr/>
      <dgm:t>
        <a:bodyPr/>
        <a:lstStyle/>
        <a:p>
          <a:r>
            <a:rPr lang="en-US" dirty="0" smtClean="0"/>
            <a:t>XRE</a:t>
          </a:r>
          <a:endParaRPr lang="en-US" dirty="0"/>
        </a:p>
      </dgm:t>
    </dgm:pt>
    <dgm:pt modelId="{BF747DAD-200B-47FD-8EF3-115C891FD317}" type="parTrans" cxnId="{81A6BB81-4F52-428B-ACBA-6F6F66AB9E48}">
      <dgm:prSet/>
      <dgm:spPr/>
      <dgm:t>
        <a:bodyPr/>
        <a:lstStyle/>
        <a:p>
          <a:endParaRPr lang="en-US"/>
        </a:p>
      </dgm:t>
    </dgm:pt>
    <dgm:pt modelId="{AF4E4C78-ACEB-418E-9260-D6B62A130E48}" type="sibTrans" cxnId="{81A6BB81-4F52-428B-ACBA-6F6F66AB9E48}">
      <dgm:prSet/>
      <dgm:spPr/>
      <dgm:t>
        <a:bodyPr/>
        <a:lstStyle/>
        <a:p>
          <a:endParaRPr lang="en-US"/>
        </a:p>
      </dgm:t>
    </dgm:pt>
    <dgm:pt modelId="{AFF4B1FA-9A6B-43F7-B8CB-4C91CF1DDBE0}">
      <dgm:prSet phldrT="[Text]"/>
      <dgm:spPr/>
      <dgm:t>
        <a:bodyPr/>
        <a:lstStyle/>
        <a:p>
          <a:r>
            <a:rPr lang="en-US" dirty="0" smtClean="0"/>
            <a:t>DNX</a:t>
          </a:r>
          <a:endParaRPr lang="en-US" dirty="0"/>
        </a:p>
      </dgm:t>
    </dgm:pt>
    <dgm:pt modelId="{DE741105-48AC-46E9-9F81-D1C65EDB3F11}" type="parTrans" cxnId="{B3D5ABBF-4312-4552-B1DA-1FBBF7A40F6B}">
      <dgm:prSet/>
      <dgm:spPr/>
      <dgm:t>
        <a:bodyPr/>
        <a:lstStyle/>
        <a:p>
          <a:endParaRPr lang="en-US"/>
        </a:p>
      </dgm:t>
    </dgm:pt>
    <dgm:pt modelId="{504C7C3C-B8A3-45F5-A123-5A59AFB0B8A3}" type="sibTrans" cxnId="{B3D5ABBF-4312-4552-B1DA-1FBBF7A40F6B}">
      <dgm:prSet/>
      <dgm:spPr/>
      <dgm:t>
        <a:bodyPr/>
        <a:lstStyle/>
        <a:p>
          <a:endParaRPr lang="en-US"/>
        </a:p>
      </dgm:t>
    </dgm:pt>
    <dgm:pt modelId="{A917A1F9-17B7-4B88-9FAD-AF41E2910DBD}">
      <dgm:prSet phldrT="[Text]"/>
      <dgm:spPr/>
      <dgm:t>
        <a:bodyPr/>
        <a:lstStyle/>
        <a:p>
          <a:r>
            <a:rPr lang="en-US" dirty="0" smtClean="0"/>
            <a:t>.NET Core CLI</a:t>
          </a:r>
          <a:endParaRPr lang="en-US" dirty="0"/>
        </a:p>
      </dgm:t>
    </dgm:pt>
    <dgm:pt modelId="{FEFD055D-8110-41D2-83FF-BB68E3C24098}" type="parTrans" cxnId="{94C1853C-02E7-4C27-A29A-FC84C3187A32}">
      <dgm:prSet/>
      <dgm:spPr/>
      <dgm:t>
        <a:bodyPr/>
        <a:lstStyle/>
        <a:p>
          <a:endParaRPr lang="en-US"/>
        </a:p>
      </dgm:t>
    </dgm:pt>
    <dgm:pt modelId="{A2ABC1CA-D4DB-4C0F-83FD-5DAA1C23AAEA}" type="sibTrans" cxnId="{94C1853C-02E7-4C27-A29A-FC84C3187A32}">
      <dgm:prSet/>
      <dgm:spPr/>
      <dgm:t>
        <a:bodyPr/>
        <a:lstStyle/>
        <a:p>
          <a:endParaRPr lang="en-US"/>
        </a:p>
      </dgm:t>
    </dgm:pt>
    <dgm:pt modelId="{57863176-DB12-4225-A941-96CD5A6A82CC}" type="pres">
      <dgm:prSet presAssocID="{8A45336E-5408-4D62-9EF1-08F486318BFF}" presName="Name0" presStyleCnt="0">
        <dgm:presLayoutVars>
          <dgm:dir/>
          <dgm:resizeHandles val="exact"/>
        </dgm:presLayoutVars>
      </dgm:prSet>
      <dgm:spPr/>
    </dgm:pt>
    <dgm:pt modelId="{54F0ADA0-D0DF-4213-9ACF-ED13172B50C7}" type="pres">
      <dgm:prSet presAssocID="{8BEAE8CB-A7D8-45E4-BC87-9A18CED7E7CE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0C79D4-5126-46F2-A0CE-E38A9F55D2BC}" type="pres">
      <dgm:prSet presAssocID="{48747E02-CA4B-4EA6-9401-0110B1D75C1C}" presName="parSpace" presStyleCnt="0"/>
      <dgm:spPr/>
    </dgm:pt>
    <dgm:pt modelId="{F0AA213A-C7FF-4409-B147-991ABB26AAB2}" type="pres">
      <dgm:prSet presAssocID="{766D0765-5B45-432B-826E-9A27A845A5A7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5E42FC-585F-4585-9387-6DE56D9085EF}" type="pres">
      <dgm:prSet presAssocID="{AF4E4C78-ACEB-418E-9260-D6B62A130E48}" presName="parSpace" presStyleCnt="0"/>
      <dgm:spPr/>
    </dgm:pt>
    <dgm:pt modelId="{6E8A8CB1-126C-4A8D-95E5-7D016B2029F2}" type="pres">
      <dgm:prSet presAssocID="{AFF4B1FA-9A6B-43F7-B8CB-4C91CF1DDBE0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E62C7A-FE69-40DE-AB18-DE7CF9370157}" type="pres">
      <dgm:prSet presAssocID="{504C7C3C-B8A3-45F5-A123-5A59AFB0B8A3}" presName="parSpace" presStyleCnt="0"/>
      <dgm:spPr/>
    </dgm:pt>
    <dgm:pt modelId="{6655FB27-B27C-4A7B-B55D-EF2C08C6B65E}" type="pres">
      <dgm:prSet presAssocID="{A917A1F9-17B7-4B88-9FAD-AF41E2910DBD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3D5ABBF-4312-4552-B1DA-1FBBF7A40F6B}" srcId="{8A45336E-5408-4D62-9EF1-08F486318BFF}" destId="{AFF4B1FA-9A6B-43F7-B8CB-4C91CF1DDBE0}" srcOrd="2" destOrd="0" parTransId="{DE741105-48AC-46E9-9F81-D1C65EDB3F11}" sibTransId="{504C7C3C-B8A3-45F5-A123-5A59AFB0B8A3}"/>
    <dgm:cxn modelId="{81A6BB81-4F52-428B-ACBA-6F6F66AB9E48}" srcId="{8A45336E-5408-4D62-9EF1-08F486318BFF}" destId="{766D0765-5B45-432B-826E-9A27A845A5A7}" srcOrd="1" destOrd="0" parTransId="{BF747DAD-200B-47FD-8EF3-115C891FD317}" sibTransId="{AF4E4C78-ACEB-418E-9260-D6B62A130E48}"/>
    <dgm:cxn modelId="{BE4D6236-A3E0-4057-9A2C-42D4A877D36E}" type="presOf" srcId="{8A45336E-5408-4D62-9EF1-08F486318BFF}" destId="{57863176-DB12-4225-A941-96CD5A6A82CC}" srcOrd="0" destOrd="0" presId="urn:microsoft.com/office/officeart/2005/8/layout/hChevron3"/>
    <dgm:cxn modelId="{1C1D83E0-DB0F-4A9B-A04D-A392BE0DD04C}" type="presOf" srcId="{AFF4B1FA-9A6B-43F7-B8CB-4C91CF1DDBE0}" destId="{6E8A8CB1-126C-4A8D-95E5-7D016B2029F2}" srcOrd="0" destOrd="0" presId="urn:microsoft.com/office/officeart/2005/8/layout/hChevron3"/>
    <dgm:cxn modelId="{DCD6A15A-B19C-4616-9ED1-26DCB2C43285}" srcId="{8A45336E-5408-4D62-9EF1-08F486318BFF}" destId="{8BEAE8CB-A7D8-45E4-BC87-9A18CED7E7CE}" srcOrd="0" destOrd="0" parTransId="{E16CB781-B1BB-4E9E-9C86-96F481B14BFA}" sibTransId="{48747E02-CA4B-4EA6-9401-0110B1D75C1C}"/>
    <dgm:cxn modelId="{94C1853C-02E7-4C27-A29A-FC84C3187A32}" srcId="{8A45336E-5408-4D62-9EF1-08F486318BFF}" destId="{A917A1F9-17B7-4B88-9FAD-AF41E2910DBD}" srcOrd="3" destOrd="0" parTransId="{FEFD055D-8110-41D2-83FF-BB68E3C24098}" sibTransId="{A2ABC1CA-D4DB-4C0F-83FD-5DAA1C23AAEA}"/>
    <dgm:cxn modelId="{C70A686A-14B0-4CBB-AA56-4BFD6C2C7B89}" type="presOf" srcId="{766D0765-5B45-432B-826E-9A27A845A5A7}" destId="{F0AA213A-C7FF-4409-B147-991ABB26AAB2}" srcOrd="0" destOrd="0" presId="urn:microsoft.com/office/officeart/2005/8/layout/hChevron3"/>
    <dgm:cxn modelId="{9CC9A370-689E-4C6F-B870-78ECD0BA24BE}" type="presOf" srcId="{A917A1F9-17B7-4B88-9FAD-AF41E2910DBD}" destId="{6655FB27-B27C-4A7B-B55D-EF2C08C6B65E}" srcOrd="0" destOrd="0" presId="urn:microsoft.com/office/officeart/2005/8/layout/hChevron3"/>
    <dgm:cxn modelId="{128E7390-4262-4560-BB4D-C552847BC8AE}" type="presOf" srcId="{8BEAE8CB-A7D8-45E4-BC87-9A18CED7E7CE}" destId="{54F0ADA0-D0DF-4213-9ACF-ED13172B50C7}" srcOrd="0" destOrd="0" presId="urn:microsoft.com/office/officeart/2005/8/layout/hChevron3"/>
    <dgm:cxn modelId="{CB4508D6-DCB1-41A9-9031-BAB1F7FDDC1E}" type="presParOf" srcId="{57863176-DB12-4225-A941-96CD5A6A82CC}" destId="{54F0ADA0-D0DF-4213-9ACF-ED13172B50C7}" srcOrd="0" destOrd="0" presId="urn:microsoft.com/office/officeart/2005/8/layout/hChevron3"/>
    <dgm:cxn modelId="{0E9B257B-2BC7-4822-9AA6-DD3B110A9940}" type="presParOf" srcId="{57863176-DB12-4225-A941-96CD5A6A82CC}" destId="{C50C79D4-5126-46F2-A0CE-E38A9F55D2BC}" srcOrd="1" destOrd="0" presId="urn:microsoft.com/office/officeart/2005/8/layout/hChevron3"/>
    <dgm:cxn modelId="{EB298D15-1A13-4CC8-AE11-1BA9EB5DDBB3}" type="presParOf" srcId="{57863176-DB12-4225-A941-96CD5A6A82CC}" destId="{F0AA213A-C7FF-4409-B147-991ABB26AAB2}" srcOrd="2" destOrd="0" presId="urn:microsoft.com/office/officeart/2005/8/layout/hChevron3"/>
    <dgm:cxn modelId="{FA928FD7-548B-4AD1-B5EE-1D008A41780C}" type="presParOf" srcId="{57863176-DB12-4225-A941-96CD5A6A82CC}" destId="{A95E42FC-585F-4585-9387-6DE56D9085EF}" srcOrd="3" destOrd="0" presId="urn:microsoft.com/office/officeart/2005/8/layout/hChevron3"/>
    <dgm:cxn modelId="{980142F2-6907-4DBD-AE0C-E8ED7D5964B4}" type="presParOf" srcId="{57863176-DB12-4225-A941-96CD5A6A82CC}" destId="{6E8A8CB1-126C-4A8D-95E5-7D016B2029F2}" srcOrd="4" destOrd="0" presId="urn:microsoft.com/office/officeart/2005/8/layout/hChevron3"/>
    <dgm:cxn modelId="{01D5D8AF-D8C7-4F6D-84EE-C6DD2E3E6AD7}" type="presParOf" srcId="{57863176-DB12-4225-A941-96CD5A6A82CC}" destId="{23E62C7A-FE69-40DE-AB18-DE7CF9370157}" srcOrd="5" destOrd="0" presId="urn:microsoft.com/office/officeart/2005/8/layout/hChevron3"/>
    <dgm:cxn modelId="{6876D5A5-3B90-4B4B-9E1F-66E8BEED7E38}" type="presParOf" srcId="{57863176-DB12-4225-A941-96CD5A6A82CC}" destId="{6655FB27-B27C-4A7B-B55D-EF2C08C6B65E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5CE24D6-BB13-4FEA-83CB-7B761924780A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914524-78B4-412F-943D-019CAD6A469D}">
      <dgm:prSet phldrT="[Text]"/>
      <dgm:spPr/>
      <dgm:t>
        <a:bodyPr/>
        <a:lstStyle/>
        <a:p>
          <a:r>
            <a:rPr lang="en-US" dirty="0" smtClean="0"/>
            <a:t>DNU</a:t>
          </a:r>
          <a:endParaRPr lang="en-US" dirty="0"/>
        </a:p>
      </dgm:t>
    </dgm:pt>
    <dgm:pt modelId="{AAE9F7D6-7D80-4A90-94E3-6214A30E69DE}" type="parTrans" cxnId="{A23E28EF-8DBB-4476-B167-A4F07D3DDE5E}">
      <dgm:prSet/>
      <dgm:spPr/>
      <dgm:t>
        <a:bodyPr/>
        <a:lstStyle/>
        <a:p>
          <a:endParaRPr lang="en-US"/>
        </a:p>
      </dgm:t>
    </dgm:pt>
    <dgm:pt modelId="{AD89FA8A-8B7A-4BEF-A9F9-6579FA06681C}" type="sibTrans" cxnId="{A23E28EF-8DBB-4476-B167-A4F07D3DDE5E}">
      <dgm:prSet/>
      <dgm:spPr/>
      <dgm:t>
        <a:bodyPr/>
        <a:lstStyle/>
        <a:p>
          <a:endParaRPr lang="en-US"/>
        </a:p>
      </dgm:t>
    </dgm:pt>
    <dgm:pt modelId="{CCBC4AA6-C802-48A7-B103-4A416A18AF69}">
      <dgm:prSet phldrT="[Text]"/>
      <dgm:spPr/>
      <dgm:t>
        <a:bodyPr/>
        <a:lstStyle/>
        <a:p>
          <a:r>
            <a:rPr lang="en-US" dirty="0" smtClean="0"/>
            <a:t>DNX</a:t>
          </a:r>
          <a:endParaRPr lang="en-US" dirty="0"/>
        </a:p>
      </dgm:t>
    </dgm:pt>
    <dgm:pt modelId="{D03C6BDE-C9C4-415B-8317-76327CD840DF}" type="parTrans" cxnId="{2750340B-AB92-4A35-BB35-2D1F6CA13DF5}">
      <dgm:prSet/>
      <dgm:spPr/>
      <dgm:t>
        <a:bodyPr/>
        <a:lstStyle/>
        <a:p>
          <a:endParaRPr lang="en-US"/>
        </a:p>
      </dgm:t>
    </dgm:pt>
    <dgm:pt modelId="{586D69E5-9DE7-4A6E-96EC-C6BE93847BEE}" type="sibTrans" cxnId="{2750340B-AB92-4A35-BB35-2D1F6CA13DF5}">
      <dgm:prSet/>
      <dgm:spPr/>
      <dgm:t>
        <a:bodyPr/>
        <a:lstStyle/>
        <a:p>
          <a:endParaRPr lang="en-US"/>
        </a:p>
      </dgm:t>
    </dgm:pt>
    <dgm:pt modelId="{2DA5656D-3E8D-46CE-AD51-FF85A7C808EF}">
      <dgm:prSet phldrT="[Text]"/>
      <dgm:spPr/>
      <dgm:t>
        <a:bodyPr/>
        <a:lstStyle/>
        <a:p>
          <a:r>
            <a:rPr lang="en-US" dirty="0" smtClean="0"/>
            <a:t>DNVM</a:t>
          </a:r>
          <a:endParaRPr lang="en-US" dirty="0"/>
        </a:p>
      </dgm:t>
    </dgm:pt>
    <dgm:pt modelId="{C25FCDC6-3A3F-4989-BBB6-6767B125FFC1}" type="parTrans" cxnId="{1ADCA784-30FF-4F27-94C2-CD3C86926DF8}">
      <dgm:prSet/>
      <dgm:spPr/>
      <dgm:t>
        <a:bodyPr/>
        <a:lstStyle/>
        <a:p>
          <a:endParaRPr lang="en-US"/>
        </a:p>
      </dgm:t>
    </dgm:pt>
    <dgm:pt modelId="{BE54F35A-B175-4995-8C34-46C58E9867CB}" type="sibTrans" cxnId="{1ADCA784-30FF-4F27-94C2-CD3C86926DF8}">
      <dgm:prSet/>
      <dgm:spPr/>
      <dgm:t>
        <a:bodyPr/>
        <a:lstStyle/>
        <a:p>
          <a:endParaRPr lang="en-US"/>
        </a:p>
      </dgm:t>
    </dgm:pt>
    <dgm:pt modelId="{22AD93CB-D30E-4A25-B006-11BB4654006F}">
      <dgm:prSet phldrT="[Text]"/>
      <dgm:spPr/>
      <dgm:t>
        <a:bodyPr/>
        <a:lstStyle/>
        <a:p>
          <a:r>
            <a:rPr lang="en-US" b="1" dirty="0" smtClean="0">
              <a:latin typeface="Consolas" panose="020B0609020204030204" pitchFamily="49" charset="0"/>
            </a:rPr>
            <a:t>&gt;</a:t>
          </a:r>
          <a:r>
            <a:rPr lang="en-US" dirty="0" smtClean="0">
              <a:latin typeface="Consolas" panose="020B0609020204030204" pitchFamily="49" charset="0"/>
            </a:rPr>
            <a:t> dotnet</a:t>
          </a:r>
          <a:endParaRPr lang="en-US" dirty="0">
            <a:latin typeface="Consolas" panose="020B0609020204030204" pitchFamily="49" charset="0"/>
          </a:endParaRPr>
        </a:p>
      </dgm:t>
    </dgm:pt>
    <dgm:pt modelId="{4A257DC6-48EA-4FAA-AA64-6BD5CA804B75}" type="parTrans" cxnId="{038A108A-0169-4812-8CD5-E9230A562AF0}">
      <dgm:prSet/>
      <dgm:spPr/>
      <dgm:t>
        <a:bodyPr/>
        <a:lstStyle/>
        <a:p>
          <a:endParaRPr lang="en-US"/>
        </a:p>
      </dgm:t>
    </dgm:pt>
    <dgm:pt modelId="{04ACA23E-F92D-4BC5-9545-46687461AF69}" type="sibTrans" cxnId="{038A108A-0169-4812-8CD5-E9230A562AF0}">
      <dgm:prSet/>
      <dgm:spPr/>
      <dgm:t>
        <a:bodyPr/>
        <a:lstStyle/>
        <a:p>
          <a:endParaRPr lang="en-US"/>
        </a:p>
      </dgm:t>
    </dgm:pt>
    <dgm:pt modelId="{3B34438C-F8C2-4BC2-A7D9-AA9801CFBB69}" type="pres">
      <dgm:prSet presAssocID="{E5CE24D6-BB13-4FEA-83CB-7B761924780A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1B8E387-8D9B-44C2-8C10-A0878F4BCBA5}" type="pres">
      <dgm:prSet presAssocID="{E5CE24D6-BB13-4FEA-83CB-7B761924780A}" presName="ellipse" presStyleLbl="trBgShp" presStyleIdx="0" presStyleCnt="1"/>
      <dgm:spPr/>
    </dgm:pt>
    <dgm:pt modelId="{0E603398-1A32-447A-A475-9378CFFE704C}" type="pres">
      <dgm:prSet presAssocID="{E5CE24D6-BB13-4FEA-83CB-7B761924780A}" presName="arrow1" presStyleLbl="fgShp" presStyleIdx="0" presStyleCnt="1"/>
      <dgm:spPr/>
    </dgm:pt>
    <dgm:pt modelId="{7064439C-79BF-4007-8305-264DEF8B33A8}" type="pres">
      <dgm:prSet presAssocID="{E5CE24D6-BB13-4FEA-83CB-7B761924780A}" presName="rectangle" presStyleLbl="revTx" presStyleIdx="0" presStyleCnt="1" custLinFactNeighborX="-1404" custLinFactNeighborY="-175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9AC436-4DF8-4C08-926C-D50DB9D12085}" type="pres">
      <dgm:prSet presAssocID="{CCBC4AA6-C802-48A7-B103-4A416A18AF69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DB8FD0-72FA-499C-B88E-4E068EA69195}" type="pres">
      <dgm:prSet presAssocID="{2DA5656D-3E8D-46CE-AD51-FF85A7C808EF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F14A9E-0840-46B5-8EF7-0D0179E9C58E}" type="pres">
      <dgm:prSet presAssocID="{22AD93CB-D30E-4A25-B006-11BB4654006F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2112E1-3F87-4D99-A816-1C48948C5C0D}" type="pres">
      <dgm:prSet presAssocID="{E5CE24D6-BB13-4FEA-83CB-7B761924780A}" presName="funnel" presStyleLbl="trAlignAcc1" presStyleIdx="0" presStyleCnt="1"/>
      <dgm:spPr>
        <a:ln w="38100"/>
      </dgm:spPr>
      <dgm:t>
        <a:bodyPr/>
        <a:lstStyle/>
        <a:p>
          <a:endParaRPr lang="en-US"/>
        </a:p>
      </dgm:t>
    </dgm:pt>
  </dgm:ptLst>
  <dgm:cxnLst>
    <dgm:cxn modelId="{2750340B-AB92-4A35-BB35-2D1F6CA13DF5}" srcId="{E5CE24D6-BB13-4FEA-83CB-7B761924780A}" destId="{CCBC4AA6-C802-48A7-B103-4A416A18AF69}" srcOrd="1" destOrd="0" parTransId="{D03C6BDE-C9C4-415B-8317-76327CD840DF}" sibTransId="{586D69E5-9DE7-4A6E-96EC-C6BE93847BEE}"/>
    <dgm:cxn modelId="{6A9E2A34-83A8-4CC2-9599-AA6CC45601F4}" type="presOf" srcId="{2DA5656D-3E8D-46CE-AD51-FF85A7C808EF}" destId="{B19AC436-4DF8-4C08-926C-D50DB9D12085}" srcOrd="0" destOrd="0" presId="urn:microsoft.com/office/officeart/2005/8/layout/funnel1"/>
    <dgm:cxn modelId="{A23E28EF-8DBB-4476-B167-A4F07D3DDE5E}" srcId="{E5CE24D6-BB13-4FEA-83CB-7B761924780A}" destId="{BF914524-78B4-412F-943D-019CAD6A469D}" srcOrd="0" destOrd="0" parTransId="{AAE9F7D6-7D80-4A90-94E3-6214A30E69DE}" sibTransId="{AD89FA8A-8B7A-4BEF-A9F9-6579FA06681C}"/>
    <dgm:cxn modelId="{707A3084-9565-4784-9F95-CDF6270ED39F}" type="presOf" srcId="{22AD93CB-D30E-4A25-B006-11BB4654006F}" destId="{7064439C-79BF-4007-8305-264DEF8B33A8}" srcOrd="0" destOrd="0" presId="urn:microsoft.com/office/officeart/2005/8/layout/funnel1"/>
    <dgm:cxn modelId="{5A1B253B-2B38-4FE9-B6F9-97B9EB5590D0}" type="presOf" srcId="{BF914524-78B4-412F-943D-019CAD6A469D}" destId="{71F14A9E-0840-46B5-8EF7-0D0179E9C58E}" srcOrd="0" destOrd="0" presId="urn:microsoft.com/office/officeart/2005/8/layout/funnel1"/>
    <dgm:cxn modelId="{41993479-6504-4AE6-9878-C286D08FDC44}" type="presOf" srcId="{E5CE24D6-BB13-4FEA-83CB-7B761924780A}" destId="{3B34438C-F8C2-4BC2-A7D9-AA9801CFBB69}" srcOrd="0" destOrd="0" presId="urn:microsoft.com/office/officeart/2005/8/layout/funnel1"/>
    <dgm:cxn modelId="{B068BC3F-8580-493D-9B8C-5FDE8FB46393}" type="presOf" srcId="{CCBC4AA6-C802-48A7-B103-4A416A18AF69}" destId="{8CDB8FD0-72FA-499C-B88E-4E068EA69195}" srcOrd="0" destOrd="0" presId="urn:microsoft.com/office/officeart/2005/8/layout/funnel1"/>
    <dgm:cxn modelId="{038A108A-0169-4812-8CD5-E9230A562AF0}" srcId="{E5CE24D6-BB13-4FEA-83CB-7B761924780A}" destId="{22AD93CB-D30E-4A25-B006-11BB4654006F}" srcOrd="3" destOrd="0" parTransId="{4A257DC6-48EA-4FAA-AA64-6BD5CA804B75}" sibTransId="{04ACA23E-F92D-4BC5-9545-46687461AF69}"/>
    <dgm:cxn modelId="{1ADCA784-30FF-4F27-94C2-CD3C86926DF8}" srcId="{E5CE24D6-BB13-4FEA-83CB-7B761924780A}" destId="{2DA5656D-3E8D-46CE-AD51-FF85A7C808EF}" srcOrd="2" destOrd="0" parTransId="{C25FCDC6-3A3F-4989-BBB6-6767B125FFC1}" sibTransId="{BE54F35A-B175-4995-8C34-46C58E9867CB}"/>
    <dgm:cxn modelId="{8A7E7B9A-2CF5-49D7-A38B-EE69A6DEB679}" type="presParOf" srcId="{3B34438C-F8C2-4BC2-A7D9-AA9801CFBB69}" destId="{A1B8E387-8D9B-44C2-8C10-A0878F4BCBA5}" srcOrd="0" destOrd="0" presId="urn:microsoft.com/office/officeart/2005/8/layout/funnel1"/>
    <dgm:cxn modelId="{17FAFEE8-5E2D-4075-83F4-0FB1488598F0}" type="presParOf" srcId="{3B34438C-F8C2-4BC2-A7D9-AA9801CFBB69}" destId="{0E603398-1A32-447A-A475-9378CFFE704C}" srcOrd="1" destOrd="0" presId="urn:microsoft.com/office/officeart/2005/8/layout/funnel1"/>
    <dgm:cxn modelId="{BED70744-6B49-4757-B526-718AD5B69D43}" type="presParOf" srcId="{3B34438C-F8C2-4BC2-A7D9-AA9801CFBB69}" destId="{7064439C-79BF-4007-8305-264DEF8B33A8}" srcOrd="2" destOrd="0" presId="urn:microsoft.com/office/officeart/2005/8/layout/funnel1"/>
    <dgm:cxn modelId="{669E3B11-3663-4DA8-8086-EF66DFA8CAEE}" type="presParOf" srcId="{3B34438C-F8C2-4BC2-A7D9-AA9801CFBB69}" destId="{B19AC436-4DF8-4C08-926C-D50DB9D12085}" srcOrd="3" destOrd="0" presId="urn:microsoft.com/office/officeart/2005/8/layout/funnel1"/>
    <dgm:cxn modelId="{AA154F08-E022-44DB-ABF9-14F9A158F5AE}" type="presParOf" srcId="{3B34438C-F8C2-4BC2-A7D9-AA9801CFBB69}" destId="{8CDB8FD0-72FA-499C-B88E-4E068EA69195}" srcOrd="4" destOrd="0" presId="urn:microsoft.com/office/officeart/2005/8/layout/funnel1"/>
    <dgm:cxn modelId="{A9D2A741-86CB-4F8E-804C-32A6826A236F}" type="presParOf" srcId="{3B34438C-F8C2-4BC2-A7D9-AA9801CFBB69}" destId="{71F14A9E-0840-46B5-8EF7-0D0179E9C58E}" srcOrd="5" destOrd="0" presId="urn:microsoft.com/office/officeart/2005/8/layout/funnel1"/>
    <dgm:cxn modelId="{28037419-8FD4-474C-A22B-8317A8E6F254}" type="presParOf" srcId="{3B34438C-F8C2-4BC2-A7D9-AA9801CFBB69}" destId="{012112E1-3F87-4D99-A816-1C48948C5C0D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8CF59A-FAAD-44AA-979D-BA7D6881B96A}">
      <dsp:nvSpPr>
        <dsp:cNvPr id="0" name=""/>
        <dsp:cNvSpPr/>
      </dsp:nvSpPr>
      <dsp:spPr>
        <a:xfrm>
          <a:off x="4390466" y="1541436"/>
          <a:ext cx="3040162" cy="773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1898"/>
              </a:lnTo>
              <a:lnTo>
                <a:pt x="3040162" y="491898"/>
              </a:lnTo>
              <a:lnTo>
                <a:pt x="3040162" y="773637"/>
              </a:lnTo>
            </a:path>
          </a:pathLst>
        </a:custGeom>
        <a:noFill/>
        <a:ln w="25400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96E3EE-4EE6-47C0-BDA3-1B464380816D}">
      <dsp:nvSpPr>
        <dsp:cNvPr id="0" name=""/>
        <dsp:cNvSpPr/>
      </dsp:nvSpPr>
      <dsp:spPr>
        <a:xfrm>
          <a:off x="4337376" y="1541436"/>
          <a:ext cx="91440" cy="765318"/>
        </a:xfrm>
        <a:custGeom>
          <a:avLst/>
          <a:gdLst/>
          <a:ahLst/>
          <a:cxnLst/>
          <a:rect l="0" t="0" r="0" b="0"/>
          <a:pathLst>
            <a:path>
              <a:moveTo>
                <a:pt x="53089" y="0"/>
              </a:moveTo>
              <a:lnTo>
                <a:pt x="53089" y="483578"/>
              </a:lnTo>
              <a:lnTo>
                <a:pt x="45720" y="483578"/>
              </a:lnTo>
              <a:lnTo>
                <a:pt x="45720" y="765318"/>
              </a:lnTo>
            </a:path>
          </a:pathLst>
        </a:custGeom>
        <a:noFill/>
        <a:ln w="25400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4D6CE3-4FAA-4D39-8A22-7BAC7C27FEEC}">
      <dsp:nvSpPr>
        <dsp:cNvPr id="0" name=""/>
        <dsp:cNvSpPr/>
      </dsp:nvSpPr>
      <dsp:spPr>
        <a:xfrm>
          <a:off x="1254315" y="1541436"/>
          <a:ext cx="3136151" cy="765318"/>
        </a:xfrm>
        <a:custGeom>
          <a:avLst/>
          <a:gdLst/>
          <a:ahLst/>
          <a:cxnLst/>
          <a:rect l="0" t="0" r="0" b="0"/>
          <a:pathLst>
            <a:path>
              <a:moveTo>
                <a:pt x="3136151" y="0"/>
              </a:moveTo>
              <a:lnTo>
                <a:pt x="3136151" y="483578"/>
              </a:lnTo>
              <a:lnTo>
                <a:pt x="0" y="483578"/>
              </a:lnTo>
              <a:lnTo>
                <a:pt x="0" y="765318"/>
              </a:lnTo>
            </a:path>
          </a:pathLst>
        </a:custGeom>
        <a:noFill/>
        <a:ln w="25400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B855EC-6B1E-45CD-B732-9A0DEB763F68}">
      <dsp:nvSpPr>
        <dsp:cNvPr id="0" name=""/>
        <dsp:cNvSpPr/>
      </dsp:nvSpPr>
      <dsp:spPr>
        <a:xfrm>
          <a:off x="3224419" y="333981"/>
          <a:ext cx="2332093" cy="12074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170385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ASP.NET Core App</a:t>
          </a:r>
          <a:endParaRPr lang="en-US" sz="3600" kern="1200" dirty="0"/>
        </a:p>
      </dsp:txBody>
      <dsp:txXfrm>
        <a:off x="3224419" y="333981"/>
        <a:ext cx="2332093" cy="1207454"/>
      </dsp:txXfrm>
    </dsp:sp>
    <dsp:sp modelId="{EFFCA47C-D5C2-4308-A844-2CC7B5C9555D}">
      <dsp:nvSpPr>
        <dsp:cNvPr id="0" name=""/>
        <dsp:cNvSpPr/>
      </dsp:nvSpPr>
      <dsp:spPr>
        <a:xfrm>
          <a:off x="1406565" y="1726733"/>
          <a:ext cx="5870809" cy="402484"/>
        </a:xfrm>
        <a:prstGeom prst="rect">
          <a:avLst/>
        </a:prstGeom>
        <a:solidFill>
          <a:schemeClr val="accent1"/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17145" rIns="68580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>
              <a:solidFill>
                <a:schemeClr val="bg1"/>
              </a:solidFill>
            </a:rPr>
            <a:t>DNX</a:t>
          </a:r>
          <a:endParaRPr lang="en-US" sz="2700" b="1" kern="1200" dirty="0">
            <a:solidFill>
              <a:schemeClr val="bg1"/>
            </a:solidFill>
          </a:endParaRPr>
        </a:p>
      </dsp:txBody>
      <dsp:txXfrm>
        <a:off x="1406565" y="1726733"/>
        <a:ext cx="5870809" cy="402484"/>
      </dsp:txXfrm>
    </dsp:sp>
    <dsp:sp modelId="{B2077D14-C7CA-4B09-B173-BEA41D78B926}">
      <dsp:nvSpPr>
        <dsp:cNvPr id="0" name=""/>
        <dsp:cNvSpPr/>
      </dsp:nvSpPr>
      <dsp:spPr>
        <a:xfrm>
          <a:off x="88268" y="2306754"/>
          <a:ext cx="2332093" cy="12074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170385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.NET Framework</a:t>
          </a:r>
          <a:endParaRPr lang="en-US" sz="3600" kern="1200" dirty="0"/>
        </a:p>
      </dsp:txBody>
      <dsp:txXfrm>
        <a:off x="88268" y="2306754"/>
        <a:ext cx="2332093" cy="1207454"/>
      </dsp:txXfrm>
    </dsp:sp>
    <dsp:sp modelId="{40DF6143-7A1D-4CBC-A39F-187E0F34DDEB}">
      <dsp:nvSpPr>
        <dsp:cNvPr id="0" name=""/>
        <dsp:cNvSpPr/>
      </dsp:nvSpPr>
      <dsp:spPr>
        <a:xfrm>
          <a:off x="554686" y="3245885"/>
          <a:ext cx="2098884" cy="40248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dnx451, dnx452, dnx46</a:t>
          </a:r>
          <a:endParaRPr lang="en-US" sz="1500" kern="1200" dirty="0"/>
        </a:p>
      </dsp:txBody>
      <dsp:txXfrm>
        <a:off x="554686" y="3245885"/>
        <a:ext cx="2098884" cy="402484"/>
      </dsp:txXfrm>
    </dsp:sp>
    <dsp:sp modelId="{C1F44E9B-0435-4616-B0DF-E9661855ED10}">
      <dsp:nvSpPr>
        <dsp:cNvPr id="0" name=""/>
        <dsp:cNvSpPr/>
      </dsp:nvSpPr>
      <dsp:spPr>
        <a:xfrm>
          <a:off x="3217050" y="2306754"/>
          <a:ext cx="2332093" cy="12074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170385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.NET Core</a:t>
          </a:r>
          <a:endParaRPr lang="en-US" sz="3600" kern="1200" dirty="0"/>
        </a:p>
      </dsp:txBody>
      <dsp:txXfrm>
        <a:off x="3217050" y="2306754"/>
        <a:ext cx="2332093" cy="1207454"/>
      </dsp:txXfrm>
    </dsp:sp>
    <dsp:sp modelId="{8C87CF99-C695-483F-877F-16140EF7B842}">
      <dsp:nvSpPr>
        <dsp:cNvPr id="0" name=""/>
        <dsp:cNvSpPr/>
      </dsp:nvSpPr>
      <dsp:spPr>
        <a:xfrm>
          <a:off x="3683468" y="3245885"/>
          <a:ext cx="2098884" cy="40248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17145" rIns="68580" bIns="17145" numCol="1" spcCol="1270" anchor="ctr" anchorCtr="0">
          <a:noAutofit/>
        </a:bodyPr>
        <a:lstStyle/>
        <a:p>
          <a:pPr lvl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dnxcore50</a:t>
          </a:r>
          <a:endParaRPr lang="en-US" sz="2700" kern="1200" dirty="0"/>
        </a:p>
      </dsp:txBody>
      <dsp:txXfrm>
        <a:off x="3683468" y="3245885"/>
        <a:ext cx="2098884" cy="402484"/>
      </dsp:txXfrm>
    </dsp:sp>
    <dsp:sp modelId="{99FA17BB-8F10-4DD9-A0E2-5EA0396FA6D2}">
      <dsp:nvSpPr>
        <dsp:cNvPr id="0" name=""/>
        <dsp:cNvSpPr/>
      </dsp:nvSpPr>
      <dsp:spPr>
        <a:xfrm>
          <a:off x="6264581" y="2315073"/>
          <a:ext cx="2332093" cy="12074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170385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Both</a:t>
          </a:r>
          <a:endParaRPr lang="en-US" sz="3600" kern="1200" dirty="0"/>
        </a:p>
      </dsp:txBody>
      <dsp:txXfrm>
        <a:off x="6264581" y="2315073"/>
        <a:ext cx="2332093" cy="1207454"/>
      </dsp:txXfrm>
    </dsp:sp>
    <dsp:sp modelId="{511293F5-5A5E-445C-B435-92C4CB8E9AD6}">
      <dsp:nvSpPr>
        <dsp:cNvPr id="0" name=""/>
        <dsp:cNvSpPr/>
      </dsp:nvSpPr>
      <dsp:spPr>
        <a:xfrm>
          <a:off x="6812250" y="3245885"/>
          <a:ext cx="2098884" cy="40248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dnx46 &amp; dnxcore50</a:t>
          </a:r>
          <a:endParaRPr lang="en-US" sz="1800" kern="1200" dirty="0"/>
        </a:p>
      </dsp:txBody>
      <dsp:txXfrm>
        <a:off x="6812250" y="3245885"/>
        <a:ext cx="2098884" cy="4024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46EB11-4E99-4B13-AEEF-24EDCB1826B8}">
      <dsp:nvSpPr>
        <dsp:cNvPr id="0" name=""/>
        <dsp:cNvSpPr/>
      </dsp:nvSpPr>
      <dsp:spPr>
        <a:xfrm>
          <a:off x="1366" y="1803466"/>
          <a:ext cx="1811734" cy="1811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OmniSharp</a:t>
          </a:r>
          <a:endParaRPr lang="en-US" sz="2000" kern="1200" dirty="0"/>
        </a:p>
      </dsp:txBody>
      <dsp:txXfrm>
        <a:off x="266688" y="2068788"/>
        <a:ext cx="1281090" cy="1281090"/>
      </dsp:txXfrm>
    </dsp:sp>
    <dsp:sp modelId="{99021CD3-1159-400A-919E-59EF40167229}">
      <dsp:nvSpPr>
        <dsp:cNvPr id="0" name=""/>
        <dsp:cNvSpPr/>
      </dsp:nvSpPr>
      <dsp:spPr>
        <a:xfrm>
          <a:off x="1960214" y="2183930"/>
          <a:ext cx="1050805" cy="1050805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>
        <a:off x="2099498" y="2585758"/>
        <a:ext cx="772237" cy="247149"/>
      </dsp:txXfrm>
    </dsp:sp>
    <dsp:sp modelId="{2BDF25E0-CBF6-4302-B6F7-03617650C5D2}">
      <dsp:nvSpPr>
        <dsp:cNvPr id="0" name=""/>
        <dsp:cNvSpPr/>
      </dsp:nvSpPr>
      <dsp:spPr>
        <a:xfrm>
          <a:off x="3158132" y="1803466"/>
          <a:ext cx="1811734" cy="1811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Yeoman</a:t>
          </a:r>
          <a:endParaRPr lang="en-US" sz="2000" kern="1200" dirty="0"/>
        </a:p>
      </dsp:txBody>
      <dsp:txXfrm>
        <a:off x="3423454" y="2068788"/>
        <a:ext cx="1281090" cy="1281090"/>
      </dsp:txXfrm>
    </dsp:sp>
    <dsp:sp modelId="{0CEB9DC7-5783-4ACD-BCD5-4EF3BE321E8C}">
      <dsp:nvSpPr>
        <dsp:cNvPr id="0" name=""/>
        <dsp:cNvSpPr/>
      </dsp:nvSpPr>
      <dsp:spPr>
        <a:xfrm>
          <a:off x="5116980" y="2183930"/>
          <a:ext cx="1050805" cy="1050805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>
        <a:off x="5256264" y="2400396"/>
        <a:ext cx="772237" cy="617873"/>
      </dsp:txXfrm>
    </dsp:sp>
    <dsp:sp modelId="{935B9248-D5AC-4608-BFDB-4CC18A641197}">
      <dsp:nvSpPr>
        <dsp:cNvPr id="0" name=""/>
        <dsp:cNvSpPr/>
      </dsp:nvSpPr>
      <dsp:spPr>
        <a:xfrm>
          <a:off x="6314898" y="1803466"/>
          <a:ext cx="1811734" cy="1811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generator-aspnet</a:t>
          </a:r>
          <a:endParaRPr lang="en-US" sz="2000" kern="1200" dirty="0"/>
        </a:p>
      </dsp:txBody>
      <dsp:txXfrm>
        <a:off x="6580220" y="2068788"/>
        <a:ext cx="1281090" cy="12810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F0ADA0-D0DF-4213-9ACF-ED13172B50C7}">
      <dsp:nvSpPr>
        <dsp:cNvPr id="0" name=""/>
        <dsp:cNvSpPr/>
      </dsp:nvSpPr>
      <dsp:spPr>
        <a:xfrm>
          <a:off x="3090" y="2089264"/>
          <a:ext cx="3100344" cy="1240137"/>
        </a:xfrm>
        <a:prstGeom prst="homePlate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shade val="8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46673" bIns="9334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KRuntime</a:t>
          </a:r>
          <a:endParaRPr lang="en-US" sz="3500" kern="1200" dirty="0"/>
        </a:p>
      </dsp:txBody>
      <dsp:txXfrm>
        <a:off x="3090" y="2089264"/>
        <a:ext cx="2790310" cy="1240137"/>
      </dsp:txXfrm>
    </dsp:sp>
    <dsp:sp modelId="{F0AA213A-C7FF-4409-B147-991ABB26AAB2}">
      <dsp:nvSpPr>
        <dsp:cNvPr id="0" name=""/>
        <dsp:cNvSpPr/>
      </dsp:nvSpPr>
      <dsp:spPr>
        <a:xfrm>
          <a:off x="2483365" y="2089264"/>
          <a:ext cx="3100344" cy="1240137"/>
        </a:xfrm>
        <a:prstGeom prst="chevron">
          <a:avLst/>
        </a:prstGeom>
        <a:gradFill rotWithShape="0">
          <a:gsLst>
            <a:gs pos="0">
              <a:schemeClr val="accent1">
                <a:shade val="80000"/>
                <a:hueOff val="236519"/>
                <a:satOff val="-13281"/>
                <a:lumOff val="11454"/>
                <a:alphaOff val="0"/>
                <a:tint val="96000"/>
                <a:lumMod val="100000"/>
              </a:schemeClr>
            </a:gs>
            <a:gs pos="78000">
              <a:schemeClr val="accent1">
                <a:shade val="80000"/>
                <a:hueOff val="236519"/>
                <a:satOff val="-13281"/>
                <a:lumOff val="1145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018" tIns="93345" rIns="46673" bIns="9334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XRE</a:t>
          </a:r>
          <a:endParaRPr lang="en-US" sz="3500" kern="1200" dirty="0"/>
        </a:p>
      </dsp:txBody>
      <dsp:txXfrm>
        <a:off x="3103434" y="2089264"/>
        <a:ext cx="1860207" cy="1240137"/>
      </dsp:txXfrm>
    </dsp:sp>
    <dsp:sp modelId="{6E8A8CB1-126C-4A8D-95E5-7D016B2029F2}">
      <dsp:nvSpPr>
        <dsp:cNvPr id="0" name=""/>
        <dsp:cNvSpPr/>
      </dsp:nvSpPr>
      <dsp:spPr>
        <a:xfrm>
          <a:off x="4963640" y="2089264"/>
          <a:ext cx="3100344" cy="1240137"/>
        </a:xfrm>
        <a:prstGeom prst="chevron">
          <a:avLst/>
        </a:prstGeom>
        <a:gradFill rotWithShape="0">
          <a:gsLst>
            <a:gs pos="0">
              <a:schemeClr val="accent1">
                <a:shade val="80000"/>
                <a:hueOff val="473038"/>
                <a:satOff val="-26563"/>
                <a:lumOff val="22907"/>
                <a:alphaOff val="0"/>
                <a:tint val="96000"/>
                <a:lumMod val="100000"/>
              </a:schemeClr>
            </a:gs>
            <a:gs pos="78000">
              <a:schemeClr val="accent1">
                <a:shade val="80000"/>
                <a:hueOff val="473038"/>
                <a:satOff val="-26563"/>
                <a:lumOff val="2290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018" tIns="93345" rIns="46673" bIns="9334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DNX</a:t>
          </a:r>
          <a:endParaRPr lang="en-US" sz="3500" kern="1200" dirty="0"/>
        </a:p>
      </dsp:txBody>
      <dsp:txXfrm>
        <a:off x="5583709" y="2089264"/>
        <a:ext cx="1860207" cy="1240137"/>
      </dsp:txXfrm>
    </dsp:sp>
    <dsp:sp modelId="{6655FB27-B27C-4A7B-B55D-EF2C08C6B65E}">
      <dsp:nvSpPr>
        <dsp:cNvPr id="0" name=""/>
        <dsp:cNvSpPr/>
      </dsp:nvSpPr>
      <dsp:spPr>
        <a:xfrm>
          <a:off x="7443915" y="2089264"/>
          <a:ext cx="3100344" cy="1240137"/>
        </a:xfrm>
        <a:prstGeom prst="chevron">
          <a:avLst/>
        </a:prstGeom>
        <a:gradFill rotWithShape="0">
          <a:gsLst>
            <a:gs pos="0">
              <a:schemeClr val="accent1">
                <a:shade val="80000"/>
                <a:hueOff val="709557"/>
                <a:satOff val="-39844"/>
                <a:lumOff val="34361"/>
                <a:alphaOff val="0"/>
                <a:tint val="96000"/>
                <a:lumMod val="100000"/>
              </a:schemeClr>
            </a:gs>
            <a:gs pos="78000">
              <a:schemeClr val="accent1">
                <a:shade val="80000"/>
                <a:hueOff val="709557"/>
                <a:satOff val="-39844"/>
                <a:lumOff val="34361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018" tIns="93345" rIns="46673" bIns="9334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.NET Core CLI</a:t>
          </a:r>
          <a:endParaRPr lang="en-US" sz="3500" kern="1200" dirty="0"/>
        </a:p>
      </dsp:txBody>
      <dsp:txXfrm>
        <a:off x="8063984" y="2089264"/>
        <a:ext cx="1860207" cy="12401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B8E387-8D9B-44C2-8C10-A0878F4BCBA5}">
      <dsp:nvSpPr>
        <dsp:cNvPr id="0" name=""/>
        <dsp:cNvSpPr/>
      </dsp:nvSpPr>
      <dsp:spPr>
        <a:xfrm>
          <a:off x="1872826" y="220133"/>
          <a:ext cx="4368800" cy="1517226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603398-1A32-447A-A475-9378CFFE704C}">
      <dsp:nvSpPr>
        <dsp:cNvPr id="0" name=""/>
        <dsp:cNvSpPr/>
      </dsp:nvSpPr>
      <dsp:spPr>
        <a:xfrm>
          <a:off x="3640666" y="3935306"/>
          <a:ext cx="846666" cy="541866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64439C-79BF-4007-8305-264DEF8B33A8}">
      <dsp:nvSpPr>
        <dsp:cNvPr id="0" name=""/>
        <dsp:cNvSpPr/>
      </dsp:nvSpPr>
      <dsp:spPr>
        <a:xfrm>
          <a:off x="1974941" y="4191000"/>
          <a:ext cx="4064000" cy="10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>
              <a:latin typeface="Consolas" panose="020B0609020204030204" pitchFamily="49" charset="0"/>
            </a:rPr>
            <a:t>&gt;</a:t>
          </a:r>
          <a:r>
            <a:rPr lang="en-US" sz="3600" kern="1200" dirty="0" smtClean="0">
              <a:latin typeface="Consolas" panose="020B0609020204030204" pitchFamily="49" charset="0"/>
            </a:rPr>
            <a:t> dotnet</a:t>
          </a:r>
          <a:endParaRPr lang="en-US" sz="3600" kern="1200" dirty="0">
            <a:latin typeface="Consolas" panose="020B0609020204030204" pitchFamily="49" charset="0"/>
          </a:endParaRPr>
        </a:p>
      </dsp:txBody>
      <dsp:txXfrm>
        <a:off x="1974941" y="4191000"/>
        <a:ext cx="4064000" cy="1016000"/>
      </dsp:txXfrm>
    </dsp:sp>
    <dsp:sp modelId="{B19AC436-4DF8-4C08-926C-D50DB9D12085}">
      <dsp:nvSpPr>
        <dsp:cNvPr id="0" name=""/>
        <dsp:cNvSpPr/>
      </dsp:nvSpPr>
      <dsp:spPr>
        <a:xfrm>
          <a:off x="3461173" y="1854538"/>
          <a:ext cx="1524000" cy="1524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DNVM</a:t>
          </a:r>
          <a:endParaRPr lang="en-US" sz="3000" kern="1200" dirty="0"/>
        </a:p>
      </dsp:txBody>
      <dsp:txXfrm>
        <a:off x="3684358" y="2077723"/>
        <a:ext cx="1077630" cy="1077630"/>
      </dsp:txXfrm>
    </dsp:sp>
    <dsp:sp modelId="{8CDB8FD0-72FA-499C-B88E-4E068EA69195}">
      <dsp:nvSpPr>
        <dsp:cNvPr id="0" name=""/>
        <dsp:cNvSpPr/>
      </dsp:nvSpPr>
      <dsp:spPr>
        <a:xfrm>
          <a:off x="2370666" y="711200"/>
          <a:ext cx="1524000" cy="1524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DNX</a:t>
          </a:r>
          <a:endParaRPr lang="en-US" sz="3000" kern="1200" dirty="0"/>
        </a:p>
      </dsp:txBody>
      <dsp:txXfrm>
        <a:off x="2593851" y="934385"/>
        <a:ext cx="1077630" cy="1077630"/>
      </dsp:txXfrm>
    </dsp:sp>
    <dsp:sp modelId="{71F14A9E-0840-46B5-8EF7-0D0179E9C58E}">
      <dsp:nvSpPr>
        <dsp:cNvPr id="0" name=""/>
        <dsp:cNvSpPr/>
      </dsp:nvSpPr>
      <dsp:spPr>
        <a:xfrm>
          <a:off x="3928533" y="342730"/>
          <a:ext cx="1524000" cy="1524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DNU</a:t>
          </a:r>
          <a:endParaRPr lang="en-US" sz="3000" kern="1200" dirty="0"/>
        </a:p>
      </dsp:txBody>
      <dsp:txXfrm>
        <a:off x="4151718" y="565915"/>
        <a:ext cx="1077630" cy="1077630"/>
      </dsp:txXfrm>
    </dsp:sp>
    <dsp:sp modelId="{012112E1-3F87-4D99-A816-1C48948C5C0D}">
      <dsp:nvSpPr>
        <dsp:cNvPr id="0" name=""/>
        <dsp:cNvSpPr/>
      </dsp:nvSpPr>
      <dsp:spPr>
        <a:xfrm>
          <a:off x="1693333" y="33866"/>
          <a:ext cx="4741333" cy="379306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38100" cap="rnd" cmpd="sng" algn="ctr">
          <a:solidFill>
            <a:scrgbClr r="0" g="0" b="0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3EBE0-77A0-4731-B691-855A17DBDF42}" type="datetimeFigureOut">
              <a:rPr lang="en-US" smtClean="0"/>
              <a:t>2/8/2016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8D3C7-24AC-4339-9709-4FC2EF967D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756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8D3C7-24AC-4339-9709-4FC2EF967D0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510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FEAB-C714-4D5C-A87B-1F5F147C2568}" type="datetime1">
              <a:rPr lang="en-US" smtClean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873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2CE8C-71B3-4605-911C-C2357D36982A}" type="datetime1">
              <a:rPr lang="en-US" smtClean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5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B728D-6EF1-44C1-BE74-A3569BAB8718}" type="datetime1">
              <a:rPr lang="en-US" smtClean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3578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7EA30-F0F4-4B8A-BDF6-A084B0E8ACEE}" type="datetime1">
              <a:rPr lang="en-US" smtClean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23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F549A-B982-48AE-849E-ED681B3F14FB}" type="datetime1">
              <a:rPr lang="en-US" smtClean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3330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F696-44D7-45D2-8329-B53AF65ECE1F}" type="datetime1">
              <a:rPr lang="en-US" smtClean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899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46AE-4EBB-48DA-A9A3-3CF4B615F483}" type="datetime1">
              <a:rPr lang="en-US" smtClean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62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FEA50-B64E-45AF-A77E-1C43A8E7D5C1}" type="datetime1">
              <a:rPr lang="en-US" smtClean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601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2A00C-C0A5-41E4-A254-0933BFC59600}" type="datetime1">
              <a:rPr lang="en-US" smtClean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853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3579-370D-44CE-9989-325065EBA03B}" type="datetime1">
              <a:rPr lang="en-US" smtClean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907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14BD-9B18-4EA5-94F4-F1600C017603}" type="datetime1">
              <a:rPr lang="en-US" smtClean="0"/>
              <a:t>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733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CA57-17F0-4F45-8BC0-620199D29CBA}" type="datetime1">
              <a:rPr lang="en-US" smtClean="0"/>
              <a:t>2/8/2016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45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7D437-E8BB-44EC-A888-137BD165F5EF}" type="datetime1">
              <a:rPr lang="en-US" smtClean="0"/>
              <a:t>2/8/2016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567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48491-12CB-4315-A294-ECCB7042AE60}" type="datetime1">
              <a:rPr lang="en-US" smtClean="0"/>
              <a:t>2/8/2016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944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47693-6F8C-49B3-B3CF-B2F3832F2060}" type="datetime1">
              <a:rPr lang="en-US" smtClean="0"/>
              <a:t>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864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30D9-17AA-473C-8916-496E81563AE5}" type="datetime1">
              <a:rPr lang="en-US" smtClean="0"/>
              <a:t>2/8/2016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777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A2DE9-5A38-4CE7-AE12-F8EA769E5C95}" type="datetime1">
              <a:rPr lang="en-US" smtClean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702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1YaRWJY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4.gif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hyperlink" Target="https://github.com/scottaddie/vscode-aspnet5" TargetMode="External"/><Relationship Id="rId7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linkedin.com/in/scottaddie" TargetMode="External"/><Relationship Id="rId5" Type="http://schemas.openxmlformats.org/officeDocument/2006/relationships/hyperlink" Target="https://twitter.com/Scott_Addie" TargetMode="External"/><Relationship Id="rId10" Type="http://schemas.openxmlformats.org/officeDocument/2006/relationships/image" Target="../media/image30.png"/><Relationship Id="rId4" Type="http://schemas.openxmlformats.org/officeDocument/2006/relationships/hyperlink" Target="http://scottaddie.com/" TargetMode="External"/><Relationship Id="rId9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Getting Started with ASP.NET Core in VS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@Scott_Addie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907" y="584540"/>
            <a:ext cx="1762096" cy="176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46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DNU – Publish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dnu publish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10</a:t>
            </a:fld>
            <a:endParaRPr lang="en-US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Add-in 4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0843821"/>
                  </p:ext>
                </p:extLst>
              </p:nvPr>
            </p:nvGraphicFramePr>
            <p:xfrm>
              <a:off x="3904489" y="1980405"/>
              <a:ext cx="5148677" cy="240868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Add-in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04489" y="1980405"/>
                <a:ext cx="5148677" cy="2408687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ight Arrow 5"/>
          <p:cNvSpPr/>
          <p:nvPr/>
        </p:nvSpPr>
        <p:spPr>
          <a:xfrm>
            <a:off x="2520950" y="2109789"/>
            <a:ext cx="1158352" cy="45878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04489" y="1527839"/>
            <a:ext cx="3772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project.json</a:t>
            </a:r>
            <a:endParaRPr lang="en-US" u="sng" dirty="0"/>
          </a:p>
        </p:txBody>
      </p:sp>
      <p:sp>
        <p:nvSpPr>
          <p:cNvPr id="14" name="Left Arrow 13"/>
          <p:cNvSpPr/>
          <p:nvPr/>
        </p:nvSpPr>
        <p:spPr>
          <a:xfrm rot="19188924">
            <a:off x="2516947" y="3801424"/>
            <a:ext cx="1162744" cy="510891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Publish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708" y="4536802"/>
            <a:ext cx="6672024" cy="13589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1458" y="4389092"/>
            <a:ext cx="4260716" cy="2317143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7020157" y="4663440"/>
            <a:ext cx="1076959" cy="49371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034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DN* Support in VS Code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928" y="1592630"/>
            <a:ext cx="9324244" cy="495350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Line Callout 2 (Accent Bar) 5"/>
          <p:cNvSpPr/>
          <p:nvPr/>
        </p:nvSpPr>
        <p:spPr>
          <a:xfrm>
            <a:off x="6000228" y="1003887"/>
            <a:ext cx="1955968" cy="823566"/>
          </a:xfrm>
          <a:prstGeom prst="accent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Command Palette (F1)</a:t>
            </a:r>
            <a:endParaRPr lang="en-US" dirty="0"/>
          </a:p>
        </p:txBody>
      </p:sp>
      <p:sp>
        <p:nvSpPr>
          <p:cNvPr id="9" name="Line Callout 2 8"/>
          <p:cNvSpPr/>
          <p:nvPr/>
        </p:nvSpPr>
        <p:spPr>
          <a:xfrm>
            <a:off x="5189669" y="2753279"/>
            <a:ext cx="1895413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6406"/>
              <a:gd name="adj6" fmla="val -32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dnu restore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Line Callout 2 9"/>
          <p:cNvSpPr/>
          <p:nvPr/>
        </p:nvSpPr>
        <p:spPr>
          <a:xfrm>
            <a:off x="5189668" y="3600305"/>
            <a:ext cx="1895413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72169"/>
              <a:gd name="adj6" fmla="val -519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dnx web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09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928" y="1592630"/>
            <a:ext cx="9324245" cy="49535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Support in VS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12</a:t>
            </a:fld>
            <a:endParaRPr lang="en-US" dirty="0"/>
          </a:p>
        </p:txBody>
      </p:sp>
      <p:sp>
        <p:nvSpPr>
          <p:cNvPr id="9" name="Line Callout 2 8"/>
          <p:cNvSpPr/>
          <p:nvPr/>
        </p:nvSpPr>
        <p:spPr>
          <a:xfrm>
            <a:off x="6529519" y="2913430"/>
            <a:ext cx="1895413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6406"/>
              <a:gd name="adj6" fmla="val -32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Unused References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Line Callout 2 9"/>
          <p:cNvSpPr/>
          <p:nvPr/>
        </p:nvSpPr>
        <p:spPr>
          <a:xfrm>
            <a:off x="6970468" y="5444321"/>
            <a:ext cx="1895413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3645"/>
              <a:gd name="adj6" fmla="val -378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IntelliSense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Line Callout 3 (Border and Accent Bar) 10"/>
          <p:cNvSpPr/>
          <p:nvPr/>
        </p:nvSpPr>
        <p:spPr>
          <a:xfrm>
            <a:off x="9571064" y="5688503"/>
            <a:ext cx="1564218" cy="612648"/>
          </a:xfrm>
          <a:prstGeom prst="accentBorderCallout3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OmniSharp Integration</a:t>
            </a:r>
            <a:endParaRPr lang="en-US" dirty="0"/>
          </a:p>
        </p:txBody>
      </p:sp>
      <p:sp>
        <p:nvSpPr>
          <p:cNvPr id="8" name="Line Callout 2 7"/>
          <p:cNvSpPr/>
          <p:nvPr/>
        </p:nvSpPr>
        <p:spPr>
          <a:xfrm>
            <a:off x="2997105" y="3812043"/>
            <a:ext cx="1346295" cy="612648"/>
          </a:xfrm>
          <a:prstGeom prst="borderCallout2">
            <a:avLst>
              <a:gd name="adj1" fmla="val 40960"/>
              <a:gd name="adj2" fmla="val -3612"/>
              <a:gd name="adj3" fmla="val 18750"/>
              <a:gd name="adj4" fmla="val -16667"/>
              <a:gd name="adj5" fmla="val -69960"/>
              <a:gd name="adj6" fmla="val 1028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Code Lens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69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02738643"/>
              </p:ext>
            </p:extLst>
          </p:nvPr>
        </p:nvGraphicFramePr>
        <p:xfrm>
          <a:off x="960159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Scaffolding Support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13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81" y="3561230"/>
            <a:ext cx="2236302" cy="2236302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587" y="3506942"/>
            <a:ext cx="2133144" cy="21331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315" y="3847051"/>
            <a:ext cx="2139665" cy="83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008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Scaffolding via Command Shell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generator-aspnet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742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09600"/>
            <a:ext cx="8596313" cy="1320800"/>
          </a:xfrm>
        </p:spPr>
        <p:txBody>
          <a:bodyPr/>
          <a:lstStyle/>
          <a:p>
            <a:r>
              <a:rPr lang="en-US" dirty="0" smtClean="0"/>
              <a:t>Scaffolding in Command Shell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56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Scaffolding in Editor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vscode-yo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113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17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088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DN* Demo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ASP.NET Core Web Application in VS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02" y="5091020"/>
            <a:ext cx="950342" cy="9503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602" y="3873934"/>
            <a:ext cx="568024" cy="56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897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1259184"/>
            <a:ext cx="12192000" cy="81255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Evolution up to RC2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19</a:t>
            </a:fld>
            <a:endParaRPr lang="en-U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909345757"/>
              </p:ext>
            </p:extLst>
          </p:nvPr>
        </p:nvGraphicFramePr>
        <p:xfrm>
          <a:off x="831850" y="2764366"/>
          <a:ext cx="1054735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12371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Terminology (&lt;= RC1)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607821"/>
            <a:ext cx="8596668" cy="4433542"/>
          </a:xfrm>
        </p:spPr>
        <p:txBody>
          <a:bodyPr/>
          <a:lstStyle/>
          <a:p>
            <a:r>
              <a:rPr lang="en-US" sz="2000" dirty="0" smtClean="0"/>
              <a:t>DNVM (.NET Version Manager)</a:t>
            </a:r>
          </a:p>
          <a:p>
            <a:r>
              <a:rPr lang="en-US" sz="2000" dirty="0" smtClean="0"/>
              <a:t>DNX (.NET Execution Environment)</a:t>
            </a:r>
          </a:p>
          <a:p>
            <a:r>
              <a:rPr lang="en-US" sz="2000" dirty="0"/>
              <a:t>DNU (.NET Development </a:t>
            </a:r>
            <a:r>
              <a:rPr lang="en-US" sz="2000" dirty="0" smtClean="0"/>
              <a:t>Utility)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Installation of DN* Tooling: </a:t>
            </a:r>
            <a:r>
              <a:rPr lang="en-US" sz="2000" dirty="0">
                <a:hlinkClick r:id="rId2"/>
              </a:rPr>
              <a:t>http://bit.ly/1YaRWJY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370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 Evolution for RC2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20</a:t>
            </a:fld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464352553"/>
              </p:ext>
            </p:extLst>
          </p:nvPr>
        </p:nvGraphicFramePr>
        <p:xfrm>
          <a:off x="1146002" y="139164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868" y="5791634"/>
            <a:ext cx="568024" cy="56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18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DNX-to-dotnet Command Mappings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673802"/>
              </p:ext>
            </p:extLst>
          </p:nvPr>
        </p:nvGraphicFramePr>
        <p:xfrm>
          <a:off x="2104586" y="1979005"/>
          <a:ext cx="5761848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839">
                  <a:extLst>
                    <a:ext uri="{9D8B030D-6E8A-4147-A177-3AD203B41FA5}">
                      <a16:colId xmlns:a16="http://schemas.microsoft.com/office/drawing/2014/main" val="769573976"/>
                    </a:ext>
                  </a:extLst>
                </a:gridCol>
                <a:gridCol w="3262009">
                  <a:extLst>
                    <a:ext uri="{9D8B030D-6E8A-4147-A177-3AD203B41FA5}">
                      <a16:colId xmlns:a16="http://schemas.microsoft.com/office/drawing/2014/main" val="3541053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Old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New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79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dnu restore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dotnet restore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772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dnu pack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dotnet pack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805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dnu build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dotnet compile/build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617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dnu publish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dotnet</a:t>
                      </a:r>
                      <a:r>
                        <a:rPr lang="en-US" sz="2000" baseline="0" dirty="0" smtClean="0">
                          <a:latin typeface="Consolas" panose="020B0609020204030204" pitchFamily="49" charset="0"/>
                        </a:rPr>
                        <a:t> publish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787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dnu run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dotnet run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092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dnx-watch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dotnet watch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127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dnx</a:t>
                      </a:r>
                      <a:r>
                        <a:rPr lang="en-US" sz="2000" baseline="0" dirty="0" smtClean="0">
                          <a:latin typeface="Consolas" panose="020B0609020204030204" pitchFamily="49" charset="0"/>
                        </a:rPr>
                        <a:t> ef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dotnet ef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659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dnx test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dotnet test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606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user-secrets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dotnet user-secrets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1543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971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dotnet CLI Demo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ASP.NET Core Web Application in VS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22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02" y="5091020"/>
            <a:ext cx="950342" cy="9503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678" y="3873934"/>
            <a:ext cx="568024" cy="56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4603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95" y="2208274"/>
            <a:ext cx="4512340" cy="45123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70846" y="2160589"/>
            <a:ext cx="4184035" cy="3880772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b="1" dirty="0"/>
              <a:t>Scan QR for </a:t>
            </a:r>
            <a:r>
              <a:rPr lang="en-US" sz="2000" b="1" dirty="0" smtClean="0"/>
              <a:t>slides &amp; code:</a:t>
            </a:r>
            <a:endParaRPr lang="en-US" sz="2000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804758" y="1641778"/>
            <a:ext cx="5182306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000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23</a:t>
            </a:fld>
            <a:endParaRPr lang="en-US" dirty="0"/>
          </a:p>
        </p:txBody>
      </p:sp>
      <p:sp>
        <p:nvSpPr>
          <p:cNvPr id="14" name="Content Placeholder 4"/>
          <p:cNvSpPr txBox="1">
            <a:spLocks/>
          </p:cNvSpPr>
          <p:nvPr/>
        </p:nvSpPr>
        <p:spPr>
          <a:xfrm>
            <a:off x="4877439" y="2344233"/>
            <a:ext cx="5256186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800" dirty="0" smtClean="0">
                <a:solidFill>
                  <a:srgbClr val="FF0000"/>
                </a:solidFill>
                <a:hlinkClick r:id="rId3"/>
              </a:rPr>
              <a:t>GitHub.com/scottaddie/vscode-aspnet5</a:t>
            </a:r>
            <a:endParaRPr lang="en-US" sz="1800" dirty="0" smtClean="0">
              <a:solidFill>
                <a:srgbClr val="FF0000"/>
              </a:solidFill>
            </a:endParaRPr>
          </a:p>
          <a:p>
            <a:pPr lvl="1"/>
            <a:endParaRPr lang="en-US" sz="1800" b="1" dirty="0" smtClean="0"/>
          </a:p>
          <a:p>
            <a:pPr lvl="1"/>
            <a:r>
              <a:rPr lang="en-US" sz="1800" dirty="0" smtClean="0">
                <a:hlinkClick r:id="rId4"/>
              </a:rPr>
              <a:t>ScottAddie.com</a:t>
            </a:r>
            <a:endParaRPr lang="en-US" sz="1800" dirty="0" smtClean="0"/>
          </a:p>
          <a:p>
            <a:pPr lvl="1"/>
            <a:endParaRPr lang="en-US" sz="1800" dirty="0" smtClean="0">
              <a:solidFill>
                <a:schemeClr val="bg1"/>
              </a:solidFill>
              <a:hlinkClick r:id="rId5"/>
            </a:endParaRPr>
          </a:p>
          <a:p>
            <a:pPr lvl="1"/>
            <a:r>
              <a:rPr lang="en-US" sz="1800" dirty="0" smtClean="0">
                <a:hlinkClick r:id="rId5"/>
              </a:rPr>
              <a:t>@Scott_Addie</a:t>
            </a:r>
            <a:endParaRPr lang="en-US" sz="1800" dirty="0" smtClean="0"/>
          </a:p>
          <a:p>
            <a:pPr lvl="1"/>
            <a:endParaRPr lang="en-US" sz="1800" dirty="0" smtClean="0">
              <a:hlinkClick r:id="rId6"/>
            </a:endParaRPr>
          </a:p>
          <a:p>
            <a:pPr lvl="1"/>
            <a:r>
              <a:rPr lang="en-US" sz="1800" dirty="0" smtClean="0">
                <a:hlinkClick r:id="rId6"/>
              </a:rPr>
              <a:t>LinkedIn.com/in/scottaddie</a:t>
            </a:r>
            <a:endParaRPr lang="en-US" sz="1800" dirty="0" smtClean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904" y="3872448"/>
            <a:ext cx="682893" cy="55518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012" y="4607285"/>
            <a:ext cx="658867" cy="65886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945" y="3021361"/>
            <a:ext cx="868219" cy="66393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569" y="2114044"/>
            <a:ext cx="817673" cy="81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459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Choices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5936089"/>
              </p:ext>
            </p:extLst>
          </p:nvPr>
        </p:nvGraphicFramePr>
        <p:xfrm>
          <a:off x="677333" y="711131"/>
          <a:ext cx="8999403" cy="40500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057" y="4450382"/>
            <a:ext cx="883851" cy="8838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22" y="4450382"/>
            <a:ext cx="775823" cy="93098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946" y="4450382"/>
            <a:ext cx="883850" cy="8838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090" y="4450382"/>
            <a:ext cx="883851" cy="88385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852573" y="5819607"/>
            <a:ext cx="2098884" cy="402484"/>
            <a:chOff x="554686" y="3245885"/>
            <a:chExt cx="2098884" cy="402484"/>
          </a:xfrm>
          <a:solidFill>
            <a:schemeClr val="accent1"/>
          </a:solidFill>
        </p:grpSpPr>
        <p:sp>
          <p:nvSpPr>
            <p:cNvPr id="14" name="Rectangle 13"/>
            <p:cNvSpPr/>
            <p:nvPr/>
          </p:nvSpPr>
          <p:spPr>
            <a:xfrm>
              <a:off x="554686" y="3245885"/>
              <a:ext cx="2098884" cy="402484"/>
            </a:xfrm>
            <a:prstGeom prst="rect">
              <a:avLst/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Rectangle 15"/>
            <p:cNvSpPr/>
            <p:nvPr/>
          </p:nvSpPr>
          <p:spPr>
            <a:xfrm>
              <a:off x="554686" y="3245885"/>
              <a:ext cx="2098884" cy="40248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9525" rIns="38100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00" b="1" kern="1200" dirty="0" smtClean="0">
                  <a:solidFill>
                    <a:schemeClr val="bg1"/>
                  </a:solidFill>
                </a:rPr>
                <a:t>IIS</a:t>
              </a:r>
              <a:endParaRPr lang="en-US" sz="2700" b="1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989553" y="5819607"/>
            <a:ext cx="2098884" cy="402484"/>
            <a:chOff x="554686" y="3245885"/>
            <a:chExt cx="2098884" cy="402484"/>
          </a:xfrm>
        </p:grpSpPr>
        <p:sp>
          <p:nvSpPr>
            <p:cNvPr id="19" name="Rectangle 18"/>
            <p:cNvSpPr/>
            <p:nvPr/>
          </p:nvSpPr>
          <p:spPr>
            <a:xfrm>
              <a:off x="554686" y="3245885"/>
              <a:ext cx="2098884" cy="402484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554686" y="3245885"/>
              <a:ext cx="2098884" cy="402484"/>
            </a:xfrm>
            <a:prstGeom prst="rect">
              <a:avLst/>
            </a:prstGeom>
            <a:solidFill>
              <a:schemeClr val="accent1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9525" rIns="38100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00" b="1" dirty="0" smtClean="0">
                  <a:solidFill>
                    <a:schemeClr val="bg1"/>
                  </a:solidFill>
                </a:rPr>
                <a:t>Kestrel</a:t>
              </a:r>
              <a:endParaRPr lang="en-US" sz="2700" b="1" kern="12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" name="Straight Connector 4"/>
          <p:cNvCxnSpPr>
            <a:stCxn id="15" idx="2"/>
            <a:endCxn id="16" idx="0"/>
          </p:cNvCxnSpPr>
          <p:nvPr/>
        </p:nvCxnSpPr>
        <p:spPr>
          <a:xfrm flipH="1">
            <a:off x="1902015" y="5334232"/>
            <a:ext cx="1" cy="4853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4" idx="3"/>
            <a:endCxn id="10" idx="2"/>
          </p:cNvCxnSpPr>
          <p:nvPr/>
        </p:nvCxnSpPr>
        <p:spPr>
          <a:xfrm flipV="1">
            <a:off x="2951457" y="5334232"/>
            <a:ext cx="1298526" cy="6866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0" idx="2"/>
          </p:cNvCxnSpPr>
          <p:nvPr/>
        </p:nvCxnSpPr>
        <p:spPr>
          <a:xfrm>
            <a:off x="4249983" y="5334232"/>
            <a:ext cx="180349" cy="4853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1" idx="2"/>
            <a:endCxn id="20" idx="0"/>
          </p:cNvCxnSpPr>
          <p:nvPr/>
        </p:nvCxnSpPr>
        <p:spPr>
          <a:xfrm flipH="1">
            <a:off x="5038995" y="5381368"/>
            <a:ext cx="138039" cy="43823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3" idx="2"/>
          </p:cNvCxnSpPr>
          <p:nvPr/>
        </p:nvCxnSpPr>
        <p:spPr>
          <a:xfrm flipH="1">
            <a:off x="5564946" y="5334232"/>
            <a:ext cx="441925" cy="4853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545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5643"/>
            <a:ext cx="8596668" cy="443571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Framework versioning manager</a:t>
            </a:r>
          </a:p>
          <a:p>
            <a:endParaRPr lang="en-US" dirty="0" smtClean="0"/>
          </a:p>
          <a:p>
            <a:r>
              <a:rPr lang="en-US" sz="2000" dirty="0" smtClean="0"/>
              <a:t>Registers frameworks in user profile</a:t>
            </a:r>
          </a:p>
          <a:p>
            <a:pPr lvl="1"/>
            <a:r>
              <a:rPr lang="en-US" sz="1800" dirty="0" smtClean="0"/>
              <a:t>%USERPROFILE%</a:t>
            </a:r>
            <a:r>
              <a:rPr lang="en-US" sz="1800" b="1" dirty="0" smtClean="0"/>
              <a:t>\</a:t>
            </a:r>
            <a:r>
              <a:rPr lang="en-US" sz="1800" dirty="0" smtClean="0"/>
              <a:t>.dnx</a:t>
            </a:r>
            <a:r>
              <a:rPr lang="en-US" sz="1800" b="1" dirty="0" smtClean="0"/>
              <a:t>\</a:t>
            </a:r>
            <a:r>
              <a:rPr lang="en-US" sz="1800" dirty="0" smtClean="0"/>
              <a:t>runtimes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sz="2000" dirty="0"/>
              <a:t>R</a:t>
            </a:r>
            <a:r>
              <a:rPr lang="en-US" sz="2000" dirty="0" smtClean="0"/>
              <a:t>untime types:</a:t>
            </a:r>
          </a:p>
          <a:p>
            <a:pPr lvl="1">
              <a:buFont typeface="+mj-lt"/>
              <a:buAutoNum type="arabicPeriod"/>
            </a:pPr>
            <a:r>
              <a:rPr lang="en-US" sz="1800" i="1" dirty="0" smtClean="0"/>
              <a:t>Clr</a:t>
            </a:r>
          </a:p>
          <a:p>
            <a:pPr lvl="2"/>
            <a:r>
              <a:rPr lang="en-US" sz="1600" dirty="0" smtClean="0"/>
              <a:t>rely on .NET being installed on machine</a:t>
            </a:r>
          </a:p>
          <a:p>
            <a:pPr lvl="1">
              <a:buFont typeface="+mj-lt"/>
              <a:buAutoNum type="arabicPeriod"/>
            </a:pPr>
            <a:r>
              <a:rPr lang="en-US" sz="1800" i="1" dirty="0" smtClean="0"/>
              <a:t>CoreClr</a:t>
            </a:r>
          </a:p>
          <a:p>
            <a:pPr lvl="2"/>
            <a:r>
              <a:rPr lang="en-US" sz="1600" dirty="0" smtClean="0"/>
              <a:t>can be deployed w/ app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721" y="853844"/>
            <a:ext cx="5868247" cy="271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429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DNVM – View Framework Inventory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5439"/>
            <a:ext cx="8596668" cy="444592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dnvm list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366" y="1952626"/>
            <a:ext cx="9348260" cy="484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448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DNVM – Set Default Runtime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5439"/>
            <a:ext cx="8596668" cy="4445924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dnvm use 1.0.0-rc1-update1 –r coreclr –a x86 –p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dnx --version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982" y="1964235"/>
            <a:ext cx="11065072" cy="14780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982" y="3955123"/>
            <a:ext cx="11065072" cy="264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47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4963"/>
            <a:ext cx="8596668" cy="4436399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 smtClean="0"/>
              <a:t>SDK &amp; runtime environment</a:t>
            </a:r>
          </a:p>
          <a:p>
            <a:endParaRPr lang="en-US" dirty="0" smtClean="0"/>
          </a:p>
          <a:p>
            <a:r>
              <a:rPr lang="en-US" sz="2200" dirty="0" smtClean="0"/>
              <a:t>Built by ASP.NET team to make framework: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900" dirty="0" smtClean="0"/>
              <a:t>X-plat</a:t>
            </a:r>
          </a:p>
          <a:p>
            <a:pPr lvl="2"/>
            <a:r>
              <a:rPr lang="en-US" sz="1700" dirty="0" smtClean="0"/>
              <a:t>Windows, Mac OSX, Linux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900" dirty="0" smtClean="0"/>
              <a:t>Runtime agnostic</a:t>
            </a:r>
          </a:p>
          <a:p>
            <a:pPr lvl="2"/>
            <a:r>
              <a:rPr lang="en-US" sz="1700" dirty="0" smtClean="0"/>
              <a:t>.NET Core, .NET Fx, Mono, etc.</a:t>
            </a:r>
            <a:endParaRPr lang="en-US" sz="1700" dirty="0"/>
          </a:p>
          <a:p>
            <a:endParaRPr lang="en-US" dirty="0" smtClean="0"/>
          </a:p>
          <a:p>
            <a:r>
              <a:rPr lang="en-US" sz="2200" dirty="0" smtClean="0"/>
              <a:t>Introduced a confusing new .NET application model</a:t>
            </a:r>
          </a:p>
          <a:p>
            <a:pPr lvl="1"/>
            <a:r>
              <a:rPr lang="en-US" sz="1900" dirty="0" smtClean="0"/>
              <a:t>ASP.NET Console App</a:t>
            </a:r>
          </a:p>
          <a:p>
            <a:endParaRPr lang="en-US" dirty="0"/>
          </a:p>
          <a:p>
            <a:r>
              <a:rPr lang="en-US" sz="2200" dirty="0" smtClean="0"/>
              <a:t>Not </a:t>
            </a:r>
            <a:r>
              <a:rPr lang="en-US" sz="2200" dirty="0"/>
              <a:t>a rapper from the late ‘</a:t>
            </a:r>
            <a:r>
              <a:rPr lang="en-US" sz="2200" dirty="0" smtClean="0"/>
              <a:t>90s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7</a:t>
            </a:fld>
            <a:endParaRPr lang="en-US" dirty="0"/>
          </a:p>
        </p:txBody>
      </p:sp>
      <p:pic>
        <p:nvPicPr>
          <p:cNvPr id="1026" name="Picture 2" descr="https://i.ytimg.com/vi/l9nWWDlgCO0/maxresdefaul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908" y="1604963"/>
            <a:ext cx="2311021" cy="2289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&quot;No&quot; Symbol 4"/>
          <p:cNvSpPr/>
          <p:nvPr/>
        </p:nvSpPr>
        <p:spPr>
          <a:xfrm>
            <a:off x="6562954" y="1135475"/>
            <a:ext cx="3228928" cy="3228928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86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DNX – Start Web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5439"/>
            <a:ext cx="8596668" cy="4445924"/>
          </a:xfrm>
        </p:spPr>
        <p:txBody>
          <a:bodyPr/>
          <a:lstStyle/>
          <a:p>
            <a:pPr marL="0" indent="0">
              <a:buNone/>
            </a:pPr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dnx web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53" y="3589860"/>
            <a:ext cx="5053693" cy="1563339"/>
          </a:xfrm>
          <a:prstGeom prst="rect">
            <a:avLst/>
          </a:prstGeom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7" name="Add-in 6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1799261"/>
                  </p:ext>
                </p:extLst>
              </p:nvPr>
            </p:nvGraphicFramePr>
            <p:xfrm>
              <a:off x="3505194" y="1891623"/>
              <a:ext cx="6055889" cy="165167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7" name="Add-in 6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05194" y="1891623"/>
                <a:ext cx="6055889" cy="1651677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ight Arrow 7"/>
          <p:cNvSpPr/>
          <p:nvPr/>
        </p:nvSpPr>
        <p:spPr>
          <a:xfrm>
            <a:off x="2111828" y="1977801"/>
            <a:ext cx="1225720" cy="45878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29867" y="1505345"/>
            <a:ext cx="589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project.json</a:t>
            </a:r>
            <a:endParaRPr lang="en-US" u="sng" dirty="0"/>
          </a:p>
        </p:txBody>
      </p:sp>
      <p:sp>
        <p:nvSpPr>
          <p:cNvPr id="10" name="Left Arrow 9"/>
          <p:cNvSpPr/>
          <p:nvPr/>
        </p:nvSpPr>
        <p:spPr>
          <a:xfrm rot="19188924">
            <a:off x="2488007" y="2828227"/>
            <a:ext cx="985157" cy="510891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5644" y="3589860"/>
            <a:ext cx="9614505" cy="7589894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5520456" y="4040809"/>
            <a:ext cx="1225720" cy="45878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2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5439"/>
            <a:ext cx="8596668" cy="4445924"/>
          </a:xfrm>
        </p:spPr>
        <p:txBody>
          <a:bodyPr/>
          <a:lstStyle/>
          <a:p>
            <a:r>
              <a:rPr lang="en-US" sz="2000" dirty="0" smtClean="0"/>
              <a:t>NuGet Package Restore</a:t>
            </a:r>
          </a:p>
          <a:p>
            <a:pPr marL="457200" lvl="1" indent="0"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dnu restore</a:t>
            </a:r>
          </a:p>
          <a:p>
            <a:r>
              <a:rPr lang="en-US" sz="2000" dirty="0" smtClean="0"/>
              <a:t>Build App</a:t>
            </a:r>
          </a:p>
          <a:p>
            <a:pPr marL="457200" lvl="1" indent="0"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dnu build</a:t>
            </a:r>
          </a:p>
          <a:p>
            <a:r>
              <a:rPr lang="en-US" sz="2000" dirty="0" smtClean="0"/>
              <a:t>Commands Management</a:t>
            </a:r>
          </a:p>
          <a:p>
            <a:pPr marL="457200" lvl="1" indent="0"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dnu install</a:t>
            </a:r>
          </a:p>
          <a:p>
            <a:r>
              <a:rPr lang="en-US" sz="2000" dirty="0" smtClean="0"/>
              <a:t>Publish App</a:t>
            </a:r>
          </a:p>
          <a:p>
            <a:pPr marL="457200" lvl="1" indent="0"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dnu publish</a:t>
            </a:r>
            <a:endParaRPr lang="en-US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397" y="1636050"/>
            <a:ext cx="9854318" cy="440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97042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webextensions/webextension1.xml><?xml version="1.0" encoding="utf-8"?>
<we:webextension xmlns:we="http://schemas.microsoft.com/office/webextensions/webextension/2010/11" id="{A11F3EC1-5D73-49AB-A269-EA4325E7C10F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  \&quot;commands\&quot;: {\n    \&quot;web\&quot;: \&quot;Microsoft.AspNet.Server.Kestrel\&quot;\n  },&quot;,&quot;ctags&quot;:{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00E104EB-BCA6-4F66-A00B-8F18B61F28E8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  \&quot;scripts\&quot;: {\n    \&quot;prepublish\&quot;: [\n      \&quot;npm install\&quot;,\n      \&quot;bower install\&quot;,\n      \&quot;gulp clean\&quot;,\n      \&quot;gulp min\&quot;\n    ]\n  }&quot;,&quot;ctags&quot;:{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2934</TotalTime>
  <Words>393</Words>
  <Application>Microsoft Office PowerPoint</Application>
  <PresentationFormat>Widescreen</PresentationFormat>
  <Paragraphs>160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Consolas</vt:lpstr>
      <vt:lpstr>Trebuchet MS</vt:lpstr>
      <vt:lpstr>Wingdings</vt:lpstr>
      <vt:lpstr>Wingdings 3</vt:lpstr>
      <vt:lpstr>Facet</vt:lpstr>
      <vt:lpstr>Getting Started with ASP.NET Core in VS Code</vt:lpstr>
      <vt:lpstr>New Terminology (&lt;= RC1)</vt:lpstr>
      <vt:lpstr>New Choices</vt:lpstr>
      <vt:lpstr>DNVM</vt:lpstr>
      <vt:lpstr>DNVM – View Framework Inventory</vt:lpstr>
      <vt:lpstr>DNVM – Set Default Runtime</vt:lpstr>
      <vt:lpstr>DNX</vt:lpstr>
      <vt:lpstr>DNX – Start Web Server</vt:lpstr>
      <vt:lpstr>DNU</vt:lpstr>
      <vt:lpstr>DNU – Publish App</vt:lpstr>
      <vt:lpstr>DN* Support in VS Code</vt:lpstr>
      <vt:lpstr>C# Support in VS Code</vt:lpstr>
      <vt:lpstr>Scaffolding Support</vt:lpstr>
      <vt:lpstr>Scaffolding via Command Shell</vt:lpstr>
      <vt:lpstr>Scaffolding in Command Shell</vt:lpstr>
      <vt:lpstr>Scaffolding in Editor</vt:lpstr>
      <vt:lpstr>PowerPoint Presentation</vt:lpstr>
      <vt:lpstr>&gt; DN* Demo </vt:lpstr>
      <vt:lpstr>Platform Evolution up to RC2</vt:lpstr>
      <vt:lpstr>CLI Evolution for RC2</vt:lpstr>
      <vt:lpstr>DNX-to-dotnet Command Mappings</vt:lpstr>
      <vt:lpstr>&gt; dotnet CLI Demo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ASP.NET Core 1.0 in VS Code</dc:title>
  <dc:creator>Scott Addie</dc:creator>
  <cp:lastModifiedBy>Scott Addie</cp:lastModifiedBy>
  <cp:revision>373</cp:revision>
  <dcterms:created xsi:type="dcterms:W3CDTF">2015-09-17T02:43:22Z</dcterms:created>
  <dcterms:modified xsi:type="dcterms:W3CDTF">2016-02-08T20:55:33Z</dcterms:modified>
</cp:coreProperties>
</file>