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3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279" r:id="rId16"/>
    <p:sldId id="300" r:id="rId17"/>
    <p:sldId id="301" r:id="rId18"/>
    <p:sldId id="303" r:id="rId19"/>
    <p:sldId id="302" r:id="rId20"/>
    <p:sldId id="292" r:id="rId21"/>
    <p:sldId id="295" r:id="rId22"/>
    <p:sldId id="299" r:id="rId23"/>
    <p:sldId id="304" r:id="rId24"/>
    <p:sldId id="305" r:id="rId25"/>
    <p:sldId id="306" r:id="rId26"/>
    <p:sldId id="307" r:id="rId27"/>
    <p:sldId id="308" r:id="rId28"/>
    <p:sldId id="309" r:id="rId29"/>
    <p:sldId id="289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458" y="-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3/15/2016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3/15/2016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rketplace.visualstudio.com/vsco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/>
              <a:t>json.schemastore.org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JSON Schema Support for ESLint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</a:t>
            </a:r>
            <a:r>
              <a:rPr lang="en-US" dirty="0" err="1"/>
              <a:t>TypeScript</a:t>
            </a:r>
            <a:r>
              <a:rPr lang="en-US" dirty="0"/>
              <a:t> definitions manager</a:t>
            </a:r>
          </a:p>
          <a:p>
            <a:pPr lvl="1"/>
            <a:r>
              <a:rPr lang="en-US" b="1" dirty="0"/>
              <a:t>Previously:</a:t>
            </a:r>
            <a:r>
              <a:rPr lang="en-US" dirty="0"/>
              <a:t> </a:t>
            </a:r>
            <a:r>
              <a:rPr lang="en-US" dirty="0" err="1"/>
              <a:t>DefinitelyTyped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Prerequisite:</a:t>
            </a:r>
            <a:r>
              <a:rPr lang="en-US" dirty="0"/>
              <a:t> </a:t>
            </a:r>
            <a:r>
              <a:rPr lang="en-US" dirty="0" err="1"/>
              <a:t>Typings</a:t>
            </a:r>
            <a:endParaRPr lang="en-US" dirty="0"/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Command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Enable IntelliSense via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Beta release</a:t>
            </a:r>
          </a:p>
          <a:p>
            <a:pPr lvl="1"/>
            <a:r>
              <a:rPr lang="en-US" dirty="0"/>
              <a:t>Current = v0.10.11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CommonJS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dirty="0"/>
              <a:t>&gt;Tasks: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“isBuildCommand” property ties to Shift + Ctrl + B gesture</a:t>
            </a:r>
          </a:p>
          <a:p>
            <a:r>
              <a:rPr lang="en-US" dirty="0"/>
              <a:t>“</a:t>
            </a:r>
            <a:r>
              <a:rPr lang="en-US" dirty="0" err="1"/>
              <a:t>isTestCommand</a:t>
            </a:r>
            <a:r>
              <a:rPr lang="en-US" dirty="0"/>
              <a:t>” property ties to Shift + Ctrl + </a:t>
            </a:r>
            <a:r>
              <a:rPr lang="en-US"/>
              <a:t>T gesture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 like this: </a:t>
            </a:r>
          </a:p>
          <a:p>
            <a:pPr lvl="2"/>
            <a:r>
              <a:rPr lang="en-US" dirty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editor, not an IDE</a:t>
            </a:r>
          </a:p>
          <a:p>
            <a:pPr lvl="1"/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pPr lvl="1"/>
            <a:r>
              <a:rPr lang="en-US" dirty="0"/>
              <a:t>Designed by engineers who created:</a:t>
            </a:r>
          </a:p>
          <a:p>
            <a:pPr lvl="2"/>
            <a:r>
              <a:rPr lang="en-US" dirty="0"/>
              <a:t>Eclipse @ IBM</a:t>
            </a:r>
          </a:p>
          <a:p>
            <a:pPr lvl="2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with the 3 pillars of the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840" y="4371868"/>
            <a:ext cx="1675920" cy="17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Official VS Code website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v0.10.1</a:t>
            </a:r>
          </a:p>
          <a:p>
            <a:r>
              <a:rPr lang="en-US" dirty="0">
                <a:hlinkClick r:id="rId2"/>
              </a:rPr>
              <a:t>marketplace.visualstudio.com/</a:t>
            </a:r>
            <a:r>
              <a:rPr lang="en-US" dirty="0" err="1">
                <a:hlinkClick r:id="rId2"/>
              </a:rPr>
              <a:t>vscode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62045"/>
            <a:ext cx="12192000" cy="49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ES6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\n    ],\n    \&quot;files\&quot;: [\n        \&quot;app.js\&quot;,\n        \&quot;model.j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\&quot;,\n            \&quot;type\&quot;: \&quot;node\&quot;,\n            \&quot;request\&quot;: \&quot;attach\&quot;,\n            \&quot;port\&quot;: 5858,\n            \&quot;address\&quot;: \&quot;localhost\&quot;,\n            \&quot;restart\&quot;: false,\n            \&quot;sourceMaps\&quot;: false,\n            \&quot;outDir\&quot;: null,\n            \&quot;localRoot\&quot;: \&quot;${workspaceRoot}\&quot;,\n            \&quot;remoteRoot\&quot;: null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2586</TotalTime>
  <Words>509</Words>
  <Application>Microsoft Office PowerPoint</Application>
  <PresentationFormat>Widescreen</PresentationFormat>
  <Paragraphs>170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VS Code</vt:lpstr>
      <vt:lpstr>About VS Code</vt:lpstr>
      <vt:lpstr>Instead of making them [Linux and Mac developers] go to Windows, we want to meet them where they are.</vt:lpstr>
      <vt:lpstr>PowerPoint Presentation</vt:lpstr>
      <vt:lpstr>Extensibility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Library / Framework 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528</cp:revision>
  <dcterms:created xsi:type="dcterms:W3CDTF">2015-07-01T00:55:22Z</dcterms:created>
  <dcterms:modified xsi:type="dcterms:W3CDTF">2016-03-16T02:19:31Z</dcterms:modified>
</cp:coreProperties>
</file>