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279" r:id="rId16"/>
    <p:sldId id="300" r:id="rId17"/>
    <p:sldId id="301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50" d="100"/>
          <a:sy n="50" d="100"/>
        </p:scale>
        <p:origin x="1226" y="4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rieken/es6-vscode-sample" TargetMode="External"/><Relationship Id="rId5" Type="http://schemas.openxmlformats.org/officeDocument/2006/relationships/hyperlink" Target="https://app.pluralsight.com/library/courses/visual-studio-code/table-of-contents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/>
              <a:t>json.schemastore.org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npm</a:t>
            </a:r>
          </a:p>
          <a:p>
            <a:pPr lvl="1"/>
            <a:r>
              <a:rPr lang="en-US" dirty="0"/>
              <a:t>package.json</a:t>
            </a:r>
          </a:p>
          <a:p>
            <a:r>
              <a:rPr lang="en-US" dirty="0"/>
              <a:t>Bower</a:t>
            </a:r>
          </a:p>
          <a:p>
            <a:pPr lvl="1"/>
            <a:r>
              <a:rPr lang="en-US" dirty="0"/>
              <a:t>bower.json</a:t>
            </a:r>
          </a:p>
          <a:p>
            <a:pPr lvl="1"/>
            <a:r>
              <a:rPr lang="en-US" dirty="0"/>
              <a:t>.bowerrc</a:t>
            </a:r>
          </a:p>
          <a:p>
            <a:r>
              <a:rPr lang="en-US" dirty="0"/>
              <a:t>JSCS</a:t>
            </a:r>
          </a:p>
          <a:p>
            <a:pPr lvl="1"/>
            <a:r>
              <a:rPr lang="en-US" dirty="0"/>
              <a:t>.jscsrc</a:t>
            </a:r>
          </a:p>
          <a:p>
            <a:r>
              <a:rPr lang="en-US" dirty="0"/>
              <a:t>JSHint</a:t>
            </a:r>
          </a:p>
          <a:p>
            <a:pPr lvl="1"/>
            <a:r>
              <a:rPr lang="en-US" dirty="0"/>
              <a:t>.jshintrc</a:t>
            </a:r>
          </a:p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tsconfig.json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6" y="181830"/>
            <a:ext cx="49625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25262" y="2160589"/>
            <a:ext cx="7136248" cy="1127618"/>
            <a:chOff x="2825262" y="2160589"/>
            <a:chExt cx="7136248" cy="1127618"/>
          </a:xfrm>
        </p:grpSpPr>
        <p:sp>
          <p:nvSpPr>
            <p:cNvPr id="10" name="Right Arrow 9"/>
            <p:cNvSpPr/>
            <p:nvPr/>
          </p:nvSpPr>
          <p:spPr>
            <a:xfrm>
              <a:off x="2825262" y="2368061"/>
              <a:ext cx="3458307" cy="468923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83569" y="2160589"/>
              <a:ext cx="3677941" cy="11276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222035"/>
            <a:ext cx="10575176" cy="56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JSON Schema Support for ESLint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</a:t>
            </a:r>
            <a:r>
              <a:rPr lang="en-US" dirty="0">
                <a:hlinkClick r:id="rId3"/>
              </a:rPr>
              <a:t>DefinitelyTyped</a:t>
            </a:r>
            <a:r>
              <a:rPr lang="en-US" dirty="0"/>
              <a:t> project</a:t>
            </a:r>
          </a:p>
          <a:p>
            <a:endParaRPr lang="en-US" b="1" dirty="0"/>
          </a:p>
          <a:p>
            <a:r>
              <a:rPr lang="en-US" b="1" dirty="0"/>
              <a:t>Prerequisite:</a:t>
            </a:r>
            <a:r>
              <a:rPr lang="en-US" dirty="0"/>
              <a:t> TypeScript Definition Manager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tsd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Command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</a:t>
            </a:r>
            <a:r>
              <a:rPr lang="en-US" baseline="30000" dirty="0"/>
              <a:t>th</a:t>
            </a:r>
            <a:r>
              <a:rPr lang="en-US" dirty="0"/>
              <a:t> at </a:t>
            </a:r>
            <a:r>
              <a:rPr lang="en-US" spc="-100" dirty="0"/>
              <a:t>//</a:t>
            </a:r>
            <a:r>
              <a:rPr lang="en-US" dirty="0"/>
              <a:t>Build/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= v0.10.8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CommonJS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dirty="0"/>
              <a:t>&gt;Tasks: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“isBuildCommand” property ties to Shift + Ctrl + B gesture</a:t>
            </a:r>
          </a:p>
          <a:p>
            <a:r>
              <a:rPr lang="en-US" dirty="0"/>
              <a:t>“</a:t>
            </a:r>
            <a:r>
              <a:rPr lang="en-US" dirty="0" err="1"/>
              <a:t>isTestCommand</a:t>
            </a:r>
            <a:r>
              <a:rPr lang="en-US" dirty="0"/>
              <a:t>” property ties to Shift + Ctrl + </a:t>
            </a:r>
            <a:r>
              <a:rPr lang="en-US"/>
              <a:t>T gesture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 like this: </a:t>
            </a:r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with the 3 pillars of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371868"/>
            <a:ext cx="1675920" cy="1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6"/>
              </a:rPr>
              <a:t>VS Code ES6 Sample Project</a:t>
            </a:r>
            <a:endParaRPr lang="en-US" dirty="0"/>
          </a:p>
          <a:p>
            <a:pPr lvl="1"/>
            <a:r>
              <a:rPr lang="en-US" dirty="0"/>
              <a:t>GitHub repo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Introduced in v0.10.1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ES6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,\n        \&quot;experimentalDecorators\&quot;: true,\n        \&quot;diagnostics\&quot;: true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2386</TotalTime>
  <Words>513</Words>
  <Application>Microsoft Office PowerPoint</Application>
  <PresentationFormat>Widescreen</PresentationFormat>
  <Paragraphs>179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</vt:lpstr>
      <vt:lpstr>Instead of making them [Linux and Mac developers] go to Windows, we want to meet them where they are.</vt:lpstr>
      <vt:lpstr>PowerPoint Presentation</vt:lpstr>
      <vt:lpstr>Extensibility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Library / Framework 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499</cp:revision>
  <dcterms:created xsi:type="dcterms:W3CDTF">2015-07-01T00:55:22Z</dcterms:created>
  <dcterms:modified xsi:type="dcterms:W3CDTF">2016-03-05T15:30:46Z</dcterms:modified>
</cp:coreProperties>
</file>