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3"/>
  </p:notesMasterIdLst>
  <p:sldIdLst>
    <p:sldId id="256" r:id="rId2"/>
    <p:sldId id="312" r:id="rId3"/>
    <p:sldId id="285" r:id="rId4"/>
    <p:sldId id="311" r:id="rId5"/>
    <p:sldId id="313" r:id="rId6"/>
    <p:sldId id="315" r:id="rId7"/>
    <p:sldId id="316" r:id="rId8"/>
    <p:sldId id="290" r:id="rId9"/>
    <p:sldId id="291" r:id="rId10"/>
    <p:sldId id="296" r:id="rId11"/>
    <p:sldId id="297" r:id="rId12"/>
    <p:sldId id="298" r:id="rId13"/>
    <p:sldId id="287" r:id="rId14"/>
    <p:sldId id="293" r:id="rId15"/>
    <p:sldId id="279" r:id="rId16"/>
    <p:sldId id="300" r:id="rId17"/>
    <p:sldId id="301" r:id="rId18"/>
    <p:sldId id="303" r:id="rId19"/>
    <p:sldId id="302" r:id="rId20"/>
    <p:sldId id="292" r:id="rId21"/>
    <p:sldId id="295" r:id="rId22"/>
    <p:sldId id="299" r:id="rId23"/>
    <p:sldId id="304" r:id="rId24"/>
    <p:sldId id="305" r:id="rId25"/>
    <p:sldId id="306" r:id="rId26"/>
    <p:sldId id="307" r:id="rId27"/>
    <p:sldId id="308" r:id="rId28"/>
    <p:sldId id="309" r:id="rId29"/>
    <p:sldId id="289" r:id="rId30"/>
    <p:sldId id="317" r:id="rId31"/>
    <p:sldId id="31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0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initelyTyped/DefinitelyType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lectron.atom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en/latest/client-side/index.html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Microsoft/vscode" TargetMode="External"/><Relationship Id="rId4" Type="http://schemas.openxmlformats.org/officeDocument/2006/relationships/hyperlink" Target="https://code.visualstudio.com/Docs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github.com/scottaddie/slide-decks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tcrn.ch/1PwSw1r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vs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JavaScript Tooling in 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launch.json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settings.json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tasks.json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Support</a:t>
            </a:r>
            <a:br>
              <a:rPr lang="en-US" dirty="0"/>
            </a:br>
            <a:r>
              <a:rPr lang="en-US" sz="2000" dirty="0"/>
              <a:t>json.schemastore.org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3" y="1676400"/>
            <a:ext cx="11728894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package.json Schema Support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7370" y="2116397"/>
            <a:ext cx="4984542" cy="27826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Extending JSON Schema Support for ESLint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3" y="2844716"/>
            <a:ext cx="886719" cy="8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49" y="2248688"/>
            <a:ext cx="3381375" cy="34385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/ Framework IntelliSense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Reliance on </a:t>
            </a:r>
            <a:r>
              <a:rPr lang="en-US" dirty="0">
                <a:hlinkClick r:id="rId3"/>
              </a:rPr>
              <a:t>DefinitelyTyped</a:t>
            </a:r>
            <a:r>
              <a:rPr lang="en-US" dirty="0"/>
              <a:t> project</a:t>
            </a:r>
          </a:p>
          <a:p>
            <a:endParaRPr lang="en-US" b="1" dirty="0"/>
          </a:p>
          <a:p>
            <a:r>
              <a:rPr lang="en-US" b="1" dirty="0"/>
              <a:t>Prerequisite:</a:t>
            </a:r>
            <a:r>
              <a:rPr lang="en-US" dirty="0"/>
              <a:t> TypeScript Definition Manager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npm install –g tsd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editor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angular.d.ts, jquery.d.ts,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68" y="1493839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IntelliSense via Command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Enable IntelliSense via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33537"/>
            <a:ext cx="10944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8164"/>
            <a:ext cx="9233535" cy="50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on April 29, 2015 at </a:t>
            </a:r>
            <a:r>
              <a:rPr lang="en-US" spc="-100" dirty="0"/>
              <a:t>//</a:t>
            </a:r>
            <a:r>
              <a:rPr lang="en-US" dirty="0"/>
              <a:t>Build/ conference</a:t>
            </a:r>
          </a:p>
          <a:p>
            <a:r>
              <a:rPr lang="en-US" dirty="0"/>
              <a:t>Beta release</a:t>
            </a:r>
          </a:p>
          <a:p>
            <a:pPr lvl="1"/>
            <a:r>
              <a:rPr lang="en-US" dirty="0"/>
              <a:t>Current </a:t>
            </a:r>
            <a:r>
              <a:rPr lang="en-US"/>
              <a:t>= v0.10.11</a:t>
            </a:r>
            <a:endParaRPr lang="en-US" dirty="0"/>
          </a:p>
          <a:p>
            <a:r>
              <a:rPr lang="en-US" dirty="0"/>
              <a:t>Free product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Microsoft’s 1</a:t>
            </a:r>
            <a:r>
              <a:rPr lang="en-US" baseline="30000" dirty="0"/>
              <a:t>st</a:t>
            </a:r>
            <a:r>
              <a:rPr lang="en-US" dirty="0"/>
              <a:t> cross-platform code editor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17789" y="4883886"/>
            <a:ext cx="3986665" cy="1280985"/>
            <a:chOff x="1159476" y="5307443"/>
            <a:chExt cx="3986665" cy="1280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2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    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CommonJS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62" y="2352087"/>
            <a:ext cx="2924189" cy="15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Task Runners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Command Palette</a:t>
            </a:r>
          </a:p>
          <a:p>
            <a:pPr lvl="1"/>
            <a:r>
              <a:rPr lang="en-US" dirty="0"/>
              <a:t>Discoverable</a:t>
            </a:r>
          </a:p>
          <a:p>
            <a:pPr lvl="1"/>
            <a:r>
              <a:rPr lang="en-US" dirty="0"/>
              <a:t>Launchable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support for: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Jake</a:t>
            </a:r>
          </a:p>
          <a:p>
            <a:pPr lvl="1"/>
            <a:endParaRPr lang="en-US" dirty="0"/>
          </a:p>
          <a:p>
            <a:r>
              <a:rPr lang="en-US" dirty="0"/>
              <a:t>Terminate running tasks:</a:t>
            </a:r>
          </a:p>
          <a:p>
            <a:pPr lvl="1"/>
            <a:r>
              <a:rPr lang="en-US" dirty="0"/>
              <a:t>&gt;Tasks: Terminate Running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44" y="160527"/>
            <a:ext cx="648652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 rot="20872969">
            <a:off x="3171670" y="1731600"/>
            <a:ext cx="5023471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&gt;Tasks: Run Task</a:t>
            </a:r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1841500"/>
            <a:ext cx="11585832" cy="3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Discovering &amp; Debugging Gulp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Task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has its own task runner</a:t>
            </a:r>
          </a:p>
          <a:p>
            <a:endParaRPr lang="en-US" dirty="0"/>
          </a:p>
          <a:p>
            <a:r>
              <a:rPr lang="en-US" dirty="0"/>
              <a:t>Integrate w/ 3</a:t>
            </a:r>
            <a:r>
              <a:rPr lang="en-US" baseline="30000" dirty="0"/>
              <a:t>rd</a:t>
            </a:r>
            <a:r>
              <a:rPr lang="en-US" dirty="0"/>
              <a:t> party tools: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Webpack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dirty="0"/>
              <a:t>“isBuildCommand” property ties to Shift + Ctrl + B gesture</a:t>
            </a:r>
          </a:p>
          <a:p>
            <a:r>
              <a:rPr lang="en-US" dirty="0"/>
              <a:t>“</a:t>
            </a:r>
            <a:r>
              <a:rPr lang="en-US" dirty="0" err="1"/>
              <a:t>isTestCommand</a:t>
            </a:r>
            <a:r>
              <a:rPr lang="en-US" dirty="0"/>
              <a:t>” property ties to Shift + Ctrl + </a:t>
            </a:r>
            <a:r>
              <a:rPr lang="en-US"/>
              <a:t>T gesture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Transpilation Task</a:t>
            </a:r>
            <a:br>
              <a:rPr lang="en-US" dirty="0"/>
            </a:br>
            <a:r>
              <a:rPr lang="en-US" sz="2000" dirty="0"/>
              <a:t>tasks.json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Custom Webpack Build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</a:t>
            </a:r>
            <a:br>
              <a:rPr lang="en-US" dirty="0"/>
            </a:br>
            <a:r>
              <a:rPr lang="en-US" sz="2000" dirty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Launch Node.js program like this: </a:t>
            </a:r>
          </a:p>
          <a:p>
            <a:pPr lvl="2"/>
            <a:r>
              <a:rPr lang="en-US" dirty="0"/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/>
              <a:t>--debug</a:t>
            </a:r>
            <a:r>
              <a:rPr lang="en-US" dirty="0"/>
              <a:t> and </a:t>
            </a:r>
            <a:r>
              <a:rPr lang="en-US" b="1" dirty="0"/>
              <a:t>--debug-brk</a:t>
            </a:r>
            <a:r>
              <a:rPr lang="en-US" dirty="0"/>
              <a:t> supported</a:t>
            </a:r>
          </a:p>
          <a:p>
            <a:pPr lvl="1"/>
            <a:r>
              <a:rPr lang="en-US" dirty="0"/>
              <a:t>--debug-brk stops on 1</a:t>
            </a:r>
            <a:r>
              <a:rPr lang="en-US" baseline="30000" dirty="0"/>
              <a:t>st</a:t>
            </a:r>
            <a:r>
              <a:rPr lang="en-US" dirty="0"/>
              <a:t> line of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Mocha Unit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editor, not an IDE</a:t>
            </a:r>
          </a:p>
          <a:p>
            <a:pPr lvl="1"/>
            <a:r>
              <a:rPr lang="en-US" dirty="0"/>
              <a:t>Based on GitHub’s </a:t>
            </a:r>
            <a:r>
              <a:rPr lang="en-US" dirty="0">
                <a:hlinkClick r:id="rId2"/>
              </a:rPr>
              <a:t>Electron</a:t>
            </a:r>
            <a:r>
              <a:rPr lang="en-US" dirty="0"/>
              <a:t> shell</a:t>
            </a:r>
          </a:p>
          <a:p>
            <a:pPr lvl="1"/>
            <a:r>
              <a:rPr lang="en-US" dirty="0"/>
              <a:t>Designed by engineers who created:</a:t>
            </a:r>
          </a:p>
          <a:p>
            <a:pPr lvl="2"/>
            <a:r>
              <a:rPr lang="en-US" dirty="0"/>
              <a:t>Eclipse @ IBM</a:t>
            </a:r>
          </a:p>
          <a:p>
            <a:pPr lvl="2"/>
            <a:r>
              <a:rPr lang="en-US" dirty="0"/>
              <a:t>Monaco @ Microsoft</a:t>
            </a:r>
          </a:p>
          <a:p>
            <a:endParaRPr lang="en-US" dirty="0"/>
          </a:p>
          <a:p>
            <a:r>
              <a:rPr lang="en-US" dirty="0"/>
              <a:t>Built with the 3 pillars of the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4371868"/>
            <a:ext cx="1675920" cy="17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Official VS Code website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VS Code Docs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VS Code Source on GitHub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</a:t>
            </a:r>
            <a:r>
              <a:rPr lang="en-US" dirty="0" err="1"/>
              <a:t>Pluralsight</a:t>
            </a:r>
            <a:r>
              <a:rPr lang="en-US" dirty="0"/>
              <a:t> course</a:t>
            </a:r>
          </a:p>
          <a:p>
            <a:pPr lvl="1"/>
            <a:endParaRPr lang="en-US" dirty="0"/>
          </a:p>
          <a:p>
            <a:r>
              <a:rPr lang="en-US" dirty="0">
                <a:hlinkClick r:id="rId7"/>
              </a:rPr>
              <a:t>VS Code ES6 Sample 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slides: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176059" y="2785429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scottaddie</a:t>
            </a:r>
            <a:r>
              <a:rPr lang="en-US" dirty="0">
                <a:hlinkClick r:id="rId3"/>
              </a:rPr>
              <a:t>/slide-decks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dirty="0">
                <a:hlinkClick r:id="rId4"/>
              </a:rPr>
              <a:t>ScottAddie.com</a:t>
            </a:r>
            <a:endParaRPr lang="en-US" dirty="0"/>
          </a:p>
          <a:p>
            <a:pPr lvl="1"/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Scott_Addie</a:t>
            </a:r>
            <a:endParaRPr lang="en-US" dirty="0"/>
          </a:p>
          <a:p>
            <a:pPr lvl="1"/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LinkedIn.com/in/</a:t>
            </a:r>
            <a:r>
              <a:rPr lang="en-US" dirty="0" err="1">
                <a:hlinkClick r:id="rId6"/>
              </a:rPr>
              <a:t>scottaddie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20" y="4188147"/>
            <a:ext cx="682893" cy="555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32" y="4863219"/>
            <a:ext cx="658867" cy="658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85" y="3372913"/>
            <a:ext cx="868219" cy="663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31" y="2555240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making them [Linux and Mac developers] go to Windows, we want to meet them where they are.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S. “Soma” </a:t>
            </a:r>
            <a:r>
              <a:rPr lang="en-US" i="1" dirty="0" err="1"/>
              <a:t>Somasegar</a:t>
            </a:r>
            <a:r>
              <a:rPr lang="en-US" i="1" dirty="0"/>
              <a:t> – Microsoft - Corporate VP of Developer Division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Quote retrieved from </a:t>
            </a:r>
            <a:r>
              <a:rPr lang="en-US" sz="1000" dirty="0">
                <a:hlinkClick r:id="rId2"/>
              </a:rPr>
              <a:t>http://tcrn.ch/1PwSw1r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https://pbs.twimg.com/profile_images/542029974580895744/lEavHB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0" y="3268980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0" y="359833"/>
            <a:ext cx="11415059" cy="6064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649" y="5672030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Repo Branch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7389" y="727543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Command Palette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4500" y="86771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4500" y="14201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4500" y="2513484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4500" y="19662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4500" y="6153149"/>
            <a:ext cx="736600" cy="3351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7579" y="1978199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579" y="2539955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Debugger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579" y="1445426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579" y="892201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Explorer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0" y="717550"/>
            <a:ext cx="6483350" cy="2387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56100" y="3600450"/>
            <a:ext cx="7442200" cy="2637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75928" y="3642728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Output Window</a:t>
            </a:r>
          </a:p>
        </p:txBody>
      </p:sp>
    </p:spTree>
    <p:extLst>
      <p:ext uri="{BB962C8B-B14F-4D97-AF65-F5344CB8AC3E}">
        <p14:creationId xmlns:p14="http://schemas.microsoft.com/office/powerpoint/2010/main" val="15966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8" grpId="0" animBg="1"/>
      <p:bldP spid="9" grpId="0" animBg="1"/>
      <p:bldP spid="15" grpId="0" animBg="1"/>
      <p:bldP spid="12" grpId="0" animBg="1"/>
      <p:bldP spid="33" grpId="0" animBg="1"/>
      <p:bldP spid="3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marketplace.visualstudio.com/</a:t>
            </a:r>
            <a:r>
              <a:rPr lang="en-US" dirty="0" err="1">
                <a:hlinkClick r:id="rId2"/>
              </a:rPr>
              <a:t>vscode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Introduced in v0.10.1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Notable JSON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01158"/>
              </p:ext>
            </p:extLst>
          </p:nvPr>
        </p:nvGraphicFramePr>
        <p:xfrm>
          <a:off x="790054" y="2220920"/>
          <a:ext cx="957998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jsconfig.json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root or subfolder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ES6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launch.json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Debugger</a:t>
                      </a:r>
                      <a:r>
                        <a:rPr lang="en-US" baseline="0" dirty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 - or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 editor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</a:t>
                      </a:r>
                      <a:r>
                        <a:rPr lang="en-US" baseline="0" dirty="0"/>
                        <a:t> custom tasks to run with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jsconfig.json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\n    },\n    \&quot;exclude\&quot;: [\n        \&quot;dist\&quot;\n    ],\n    \&quot;files\&quot;: [\n        \&quot;app.js\&quot;,\n        \&quot;model.js\&quot;\n    ]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javascript.validate.lint.missingSemicolon\&quot;: \&quot;error\&quot;,\n    \&quot;javascript.validate.lint.undeclaredVariables\&quot;: \&quot;error\&quot;,\n    \&quot;css.lint.ieHack\&quot;: \&quot;error\&quot;,\n    \&quot;editor.tabSize\&quot;: 2,\n    \&quot;jshint.enable\&quot;: true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2532</TotalTime>
  <Words>504</Words>
  <Application>Microsoft Office PowerPoint</Application>
  <PresentationFormat>Widescreen</PresentationFormat>
  <Paragraphs>169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Lucida Console</vt:lpstr>
      <vt:lpstr>Trebuchet MS</vt:lpstr>
      <vt:lpstr>Wingdings 3</vt:lpstr>
      <vt:lpstr>Facet</vt:lpstr>
      <vt:lpstr>Intro to JavaScript Tooling in Visual Studio Code</vt:lpstr>
      <vt:lpstr>About VS Code</vt:lpstr>
      <vt:lpstr>About VS Code</vt:lpstr>
      <vt:lpstr>Instead of making them [Linux and Mac developers] go to Windows, we want to meet them where they are.</vt:lpstr>
      <vt:lpstr>PowerPoint Presentation</vt:lpstr>
      <vt:lpstr>Extensibility</vt:lpstr>
      <vt:lpstr>PowerPoint Presentation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json.schemastore.org</vt:lpstr>
      <vt:lpstr>package.json Schema Support</vt:lpstr>
      <vt:lpstr>Demo</vt:lpstr>
      <vt:lpstr>Library / Framework IntelliSense</vt:lpstr>
      <vt:lpstr>Enable IntelliSense via Command Shell</vt:lpstr>
      <vt:lpstr>…or Enable IntelliSense via Editor</vt:lpstr>
      <vt:lpstr>IntelliSense in Action</vt:lpstr>
      <vt:lpstr>Demo</vt:lpstr>
      <vt:lpstr>JS Task Runners</vt:lpstr>
      <vt:lpstr>Task Output</vt:lpstr>
      <vt:lpstr>Demo</vt:lpstr>
      <vt:lpstr>Built-in Task Runner</vt:lpstr>
      <vt:lpstr>Babel Transpilation Task tasks.json</vt:lpstr>
      <vt:lpstr>Demo</vt:lpstr>
      <vt:lpstr>Node.js Debugging launch.json</vt:lpstr>
      <vt:lpstr>Node.js Debugging (cont.)</vt:lpstr>
      <vt:lpstr>Demo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Tooling in Visual Studio Code</dc:title>
  <dc:creator>Scott Addie</dc:creator>
  <cp:lastModifiedBy>Scott Addie</cp:lastModifiedBy>
  <cp:revision>516</cp:revision>
  <dcterms:created xsi:type="dcterms:W3CDTF">2015-07-01T00:55:22Z</dcterms:created>
  <dcterms:modified xsi:type="dcterms:W3CDTF">2016-03-15T02:51:41Z</dcterms:modified>
</cp:coreProperties>
</file>