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1"/>
  </p:notesMasterIdLst>
  <p:sldIdLst>
    <p:sldId id="283" r:id="rId2"/>
    <p:sldId id="256" r:id="rId3"/>
    <p:sldId id="258" r:id="rId4"/>
    <p:sldId id="259" r:id="rId5"/>
    <p:sldId id="284" r:id="rId6"/>
    <p:sldId id="265" r:id="rId7"/>
    <p:sldId id="274" r:id="rId8"/>
    <p:sldId id="276" r:id="rId9"/>
    <p:sldId id="275" r:id="rId10"/>
    <p:sldId id="269" r:id="rId11"/>
    <p:sldId id="277" r:id="rId12"/>
    <p:sldId id="270" r:id="rId13"/>
    <p:sldId id="271" r:id="rId14"/>
    <p:sldId id="278" r:id="rId15"/>
    <p:sldId id="279" r:id="rId16"/>
    <p:sldId id="281" r:id="rId17"/>
    <p:sldId id="282" r:id="rId18"/>
    <p:sldId id="260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90" d="100"/>
          <a:sy n="90" d="100"/>
        </p:scale>
        <p:origin x="666" y="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F91B86-C79C-443A-89FC-288C3CB26305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C133C3-77F3-4A71-8515-4B7725FB695C}">
      <dgm:prSet phldrT="[Text]"/>
      <dgm:spPr/>
      <dgm:t>
        <a:bodyPr/>
        <a:lstStyle/>
        <a:p>
          <a:r>
            <a:rPr lang="en-US" dirty="0" smtClean="0"/>
            <a:t>ASP.NET 5 App</a:t>
          </a:r>
          <a:endParaRPr lang="en-US" dirty="0"/>
        </a:p>
      </dgm:t>
    </dgm:pt>
    <dgm:pt modelId="{394D730F-AAFD-4A6A-968F-99309EF15FB3}" type="parTrans" cxnId="{1FD7A135-E33B-4D37-A5BE-FA539DF0E667}">
      <dgm:prSet/>
      <dgm:spPr/>
      <dgm:t>
        <a:bodyPr/>
        <a:lstStyle/>
        <a:p>
          <a:endParaRPr lang="en-US"/>
        </a:p>
      </dgm:t>
    </dgm:pt>
    <dgm:pt modelId="{AAEC4A7F-26E9-49C9-A021-C41E5C07BFA0}" type="sibTrans" cxnId="{1FD7A135-E33B-4D37-A5BE-FA539DF0E667}">
      <dgm:prSet/>
      <dgm:spPr>
        <a:solidFill>
          <a:schemeClr val="accent1"/>
        </a:solidFill>
      </dgm:spPr>
      <dgm:t>
        <a:bodyPr/>
        <a:lstStyle/>
        <a:p>
          <a:pPr algn="ctr"/>
          <a:r>
            <a:rPr lang="en-US" dirty="0" smtClean="0">
              <a:solidFill>
                <a:schemeClr val="bg1"/>
              </a:solidFill>
            </a:rPr>
            <a:t>DNX</a:t>
          </a:r>
          <a:endParaRPr lang="en-US" dirty="0">
            <a:solidFill>
              <a:schemeClr val="bg1"/>
            </a:solidFill>
          </a:endParaRPr>
        </a:p>
      </dgm:t>
    </dgm:pt>
    <dgm:pt modelId="{6C56C7E1-118B-466E-A84D-657D222A3EFB}">
      <dgm:prSet phldrT="[Text]"/>
      <dgm:spPr/>
      <dgm:t>
        <a:bodyPr/>
        <a:lstStyle/>
        <a:p>
          <a:r>
            <a:rPr lang="en-US" dirty="0" smtClean="0"/>
            <a:t>Full .NET Framework</a:t>
          </a:r>
          <a:endParaRPr lang="en-US" dirty="0"/>
        </a:p>
      </dgm:t>
    </dgm:pt>
    <dgm:pt modelId="{523E3F81-A7FD-41C6-AEFA-00BFD2D5C126}" type="parTrans" cxnId="{9ED1ECAC-6869-4938-B949-03E4C47B439C}">
      <dgm:prSet/>
      <dgm:spPr/>
      <dgm:t>
        <a:bodyPr/>
        <a:lstStyle/>
        <a:p>
          <a:endParaRPr lang="en-US"/>
        </a:p>
      </dgm:t>
    </dgm:pt>
    <dgm:pt modelId="{4DD089F6-C96A-494A-9C11-C8DDFC86808E}" type="sibTrans" cxnId="{9ED1ECAC-6869-4938-B949-03E4C47B439C}">
      <dgm:prSet/>
      <dgm:spPr/>
      <dgm:t>
        <a:bodyPr/>
        <a:lstStyle/>
        <a:p>
          <a:r>
            <a:rPr lang="en-US" dirty="0" smtClean="0"/>
            <a:t>dnx451, dnx452, dnx46</a:t>
          </a:r>
          <a:endParaRPr lang="en-US" dirty="0"/>
        </a:p>
      </dgm:t>
    </dgm:pt>
    <dgm:pt modelId="{B4FA02E4-55C6-4E7F-89E1-A36E659C009D}">
      <dgm:prSet phldrT="[Text]"/>
      <dgm:spPr/>
      <dgm:t>
        <a:bodyPr/>
        <a:lstStyle/>
        <a:p>
          <a:r>
            <a:rPr lang="en-US" dirty="0" smtClean="0"/>
            <a:t>.NET Core</a:t>
          </a:r>
          <a:endParaRPr lang="en-US" dirty="0"/>
        </a:p>
      </dgm:t>
    </dgm:pt>
    <dgm:pt modelId="{4EEC8717-AA0F-49DE-8732-2508B3115DE0}" type="parTrans" cxnId="{E73B190F-1347-4C04-8548-5C81DA2F643E}">
      <dgm:prSet/>
      <dgm:spPr/>
      <dgm:t>
        <a:bodyPr/>
        <a:lstStyle/>
        <a:p>
          <a:endParaRPr lang="en-US"/>
        </a:p>
      </dgm:t>
    </dgm:pt>
    <dgm:pt modelId="{FF9BA836-D4D1-46B4-A163-9D8812F00382}" type="sibTrans" cxnId="{E73B190F-1347-4C04-8548-5C81DA2F643E}">
      <dgm:prSet/>
      <dgm:spPr/>
      <dgm:t>
        <a:bodyPr/>
        <a:lstStyle/>
        <a:p>
          <a:r>
            <a:rPr lang="en-US" dirty="0" smtClean="0"/>
            <a:t>dnxcore50</a:t>
          </a:r>
          <a:endParaRPr lang="en-US" dirty="0"/>
        </a:p>
      </dgm:t>
    </dgm:pt>
    <dgm:pt modelId="{98676505-2196-4383-BEFB-5F6FF8DFC4F3}">
      <dgm:prSet phldrT="[Text]"/>
      <dgm:spPr/>
      <dgm:t>
        <a:bodyPr/>
        <a:lstStyle/>
        <a:p>
          <a:r>
            <a:rPr lang="en-US" dirty="0" smtClean="0"/>
            <a:t>Both</a:t>
          </a:r>
          <a:endParaRPr lang="en-US" dirty="0"/>
        </a:p>
      </dgm:t>
    </dgm:pt>
    <dgm:pt modelId="{CEA44938-41CA-4FE2-8E9C-87D351F742D9}" type="parTrans" cxnId="{D2F302EA-F5B3-42B6-BB80-C2F47D9A3D6E}">
      <dgm:prSet/>
      <dgm:spPr/>
      <dgm:t>
        <a:bodyPr/>
        <a:lstStyle/>
        <a:p>
          <a:endParaRPr lang="en-US"/>
        </a:p>
      </dgm:t>
    </dgm:pt>
    <dgm:pt modelId="{C736C31F-CB43-4520-9C19-F939CD21C4FA}" type="sibTrans" cxnId="{D2F302EA-F5B3-42B6-BB80-C2F47D9A3D6E}">
      <dgm:prSet/>
      <dgm:spPr/>
      <dgm:t>
        <a:bodyPr/>
        <a:lstStyle/>
        <a:p>
          <a:r>
            <a:rPr lang="en-US" dirty="0" smtClean="0"/>
            <a:t>dnx46 &amp; dnxcore50</a:t>
          </a:r>
          <a:endParaRPr lang="en-US" dirty="0"/>
        </a:p>
      </dgm:t>
    </dgm:pt>
    <dgm:pt modelId="{BF944616-80E6-4E36-ADDD-11AD911A0320}" type="pres">
      <dgm:prSet presAssocID="{56F91B86-C79C-443A-89FC-288C3CB263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DA0A989-CBED-4B19-A3FE-81EAF897B5B7}" type="pres">
      <dgm:prSet presAssocID="{48C133C3-77F3-4A71-8515-4B7725FB695C}" presName="hierRoot1" presStyleCnt="0">
        <dgm:presLayoutVars>
          <dgm:hierBranch val="init"/>
        </dgm:presLayoutVars>
      </dgm:prSet>
      <dgm:spPr/>
    </dgm:pt>
    <dgm:pt modelId="{883C57D8-1D69-4462-80B0-001A9CD31D04}" type="pres">
      <dgm:prSet presAssocID="{48C133C3-77F3-4A71-8515-4B7725FB695C}" presName="rootComposite1" presStyleCnt="0"/>
      <dgm:spPr/>
    </dgm:pt>
    <dgm:pt modelId="{C3B855EC-6B1E-45CD-B732-9A0DEB763F68}" type="pres">
      <dgm:prSet presAssocID="{48C133C3-77F3-4A71-8515-4B7725FB695C}" presName="rootText1" presStyleLbl="node0" presStyleIdx="0" presStyleCnt="1" custLinFactNeighborX="10316" custLinFactNeighborY="-5605">
        <dgm:presLayoutVars>
          <dgm:chMax/>
          <dgm:chPref val="3"/>
        </dgm:presLayoutVars>
      </dgm:prSet>
      <dgm:spPr/>
    </dgm:pt>
    <dgm:pt modelId="{EFFCA47C-D5C2-4308-A844-2CC7B5C9555D}" type="pres">
      <dgm:prSet presAssocID="{48C133C3-77F3-4A71-8515-4B7725FB695C}" presName="titleText1" presStyleLbl="fgAcc0" presStyleIdx="0" presStyleCnt="1" custScaleX="279711" custLinFactNeighborX="-7515" custLinFactNeighborY="95890">
        <dgm:presLayoutVars>
          <dgm:chMax val="0"/>
          <dgm:chPref val="0"/>
        </dgm:presLayoutVars>
      </dgm:prSet>
      <dgm:spPr/>
    </dgm:pt>
    <dgm:pt modelId="{E4683AE9-12A6-4E1D-8807-2134BE840AFA}" type="pres">
      <dgm:prSet presAssocID="{48C133C3-77F3-4A71-8515-4B7725FB695C}" presName="rootConnector1" presStyleLbl="node1" presStyleIdx="0" presStyleCnt="3"/>
      <dgm:spPr/>
    </dgm:pt>
    <dgm:pt modelId="{E266A8FF-97C8-4138-9197-7BCA3AB036B3}" type="pres">
      <dgm:prSet presAssocID="{48C133C3-77F3-4A71-8515-4B7725FB695C}" presName="hierChild2" presStyleCnt="0"/>
      <dgm:spPr/>
    </dgm:pt>
    <dgm:pt modelId="{6C4D6CE3-4FAA-4D39-8A22-7BAC7C27FEEC}" type="pres">
      <dgm:prSet presAssocID="{523E3F81-A7FD-41C6-AEFA-00BFD2D5C126}" presName="Name37" presStyleLbl="parChTrans1D2" presStyleIdx="0" presStyleCnt="3"/>
      <dgm:spPr/>
    </dgm:pt>
    <dgm:pt modelId="{1FD04404-7F57-4E0A-96B8-2299288FE726}" type="pres">
      <dgm:prSet presAssocID="{6C56C7E1-118B-466E-A84D-657D222A3EFB}" presName="hierRoot2" presStyleCnt="0">
        <dgm:presLayoutVars>
          <dgm:hierBranch val="init"/>
        </dgm:presLayoutVars>
      </dgm:prSet>
      <dgm:spPr/>
    </dgm:pt>
    <dgm:pt modelId="{40C79CC4-BCC7-4049-906E-0B50C8D220C3}" type="pres">
      <dgm:prSet presAssocID="{6C56C7E1-118B-466E-A84D-657D222A3EFB}" presName="rootComposite" presStyleCnt="0"/>
      <dgm:spPr/>
    </dgm:pt>
    <dgm:pt modelId="{B2077D14-C7CA-4B09-B173-BEA41D78B926}" type="pres">
      <dgm:prSet presAssocID="{6C56C7E1-118B-466E-A84D-657D222A3EFB}" presName="rootText" presStyleLbl="node1" presStyleIdx="0" presStyleCnt="3">
        <dgm:presLayoutVars>
          <dgm:chMax/>
          <dgm:chPref val="3"/>
        </dgm:presLayoutVars>
      </dgm:prSet>
      <dgm:spPr/>
    </dgm:pt>
    <dgm:pt modelId="{40DF6143-7A1D-4CBC-A39F-187E0F34DDEB}" type="pres">
      <dgm:prSet presAssocID="{6C56C7E1-118B-466E-A84D-657D222A3EFB}" presName="titleText2" presStyleLbl="fgAcc1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43F2EA8-12E1-4F9D-B8E2-9D66197C9EA8}" type="pres">
      <dgm:prSet presAssocID="{6C56C7E1-118B-466E-A84D-657D222A3EFB}" presName="rootConnector" presStyleLbl="node2" presStyleIdx="0" presStyleCnt="0"/>
      <dgm:spPr/>
    </dgm:pt>
    <dgm:pt modelId="{D5FA2318-57AC-41A7-B7B1-2298A7F5EF08}" type="pres">
      <dgm:prSet presAssocID="{6C56C7E1-118B-466E-A84D-657D222A3EFB}" presName="hierChild4" presStyleCnt="0"/>
      <dgm:spPr/>
    </dgm:pt>
    <dgm:pt modelId="{5A68B62E-25FA-4E72-A974-6442BCC98FBB}" type="pres">
      <dgm:prSet presAssocID="{6C56C7E1-118B-466E-A84D-657D222A3EFB}" presName="hierChild5" presStyleCnt="0"/>
      <dgm:spPr/>
    </dgm:pt>
    <dgm:pt modelId="{8D96E3EE-4EE6-47C0-BDA3-1B464380816D}" type="pres">
      <dgm:prSet presAssocID="{4EEC8717-AA0F-49DE-8732-2508B3115DE0}" presName="Name37" presStyleLbl="parChTrans1D2" presStyleIdx="1" presStyleCnt="3"/>
      <dgm:spPr/>
    </dgm:pt>
    <dgm:pt modelId="{44CA2DCF-42C0-407A-ABE2-B3D41E866CEB}" type="pres">
      <dgm:prSet presAssocID="{B4FA02E4-55C6-4E7F-89E1-A36E659C009D}" presName="hierRoot2" presStyleCnt="0">
        <dgm:presLayoutVars>
          <dgm:hierBranch val="init"/>
        </dgm:presLayoutVars>
      </dgm:prSet>
      <dgm:spPr/>
    </dgm:pt>
    <dgm:pt modelId="{A39D4F01-D55C-4C18-B451-1E7E6BF78130}" type="pres">
      <dgm:prSet presAssocID="{B4FA02E4-55C6-4E7F-89E1-A36E659C009D}" presName="rootComposite" presStyleCnt="0"/>
      <dgm:spPr/>
    </dgm:pt>
    <dgm:pt modelId="{C1F44E9B-0435-4616-B0DF-E9661855ED10}" type="pres">
      <dgm:prSet presAssocID="{B4FA02E4-55C6-4E7F-89E1-A36E659C009D}" presName="rootText" presStyleLbl="node1" presStyleIdx="1" presStyleCnt="3">
        <dgm:presLayoutVars>
          <dgm:chMax/>
          <dgm:chPref val="3"/>
        </dgm:presLayoutVars>
      </dgm:prSet>
      <dgm:spPr/>
    </dgm:pt>
    <dgm:pt modelId="{8C87CF99-C695-483F-877F-16140EF7B842}" type="pres">
      <dgm:prSet presAssocID="{B4FA02E4-55C6-4E7F-89E1-A36E659C009D}" presName="titleText2" presStyleLbl="fgAcc1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A000DF7-1A06-4720-A08C-779CAA7DF395}" type="pres">
      <dgm:prSet presAssocID="{B4FA02E4-55C6-4E7F-89E1-A36E659C009D}" presName="rootConnector" presStyleLbl="node2" presStyleIdx="0" presStyleCnt="0"/>
      <dgm:spPr/>
    </dgm:pt>
    <dgm:pt modelId="{DABA6A64-3116-429A-A6C2-E81A683FF019}" type="pres">
      <dgm:prSet presAssocID="{B4FA02E4-55C6-4E7F-89E1-A36E659C009D}" presName="hierChild4" presStyleCnt="0"/>
      <dgm:spPr/>
    </dgm:pt>
    <dgm:pt modelId="{7A5616E7-BC21-4905-B419-61BC39F9025A}" type="pres">
      <dgm:prSet presAssocID="{B4FA02E4-55C6-4E7F-89E1-A36E659C009D}" presName="hierChild5" presStyleCnt="0"/>
      <dgm:spPr/>
    </dgm:pt>
    <dgm:pt modelId="{3E8CF59A-FAAD-44AA-979D-BA7D6881B96A}" type="pres">
      <dgm:prSet presAssocID="{CEA44938-41CA-4FE2-8E9C-87D351F742D9}" presName="Name37" presStyleLbl="parChTrans1D2" presStyleIdx="2" presStyleCnt="3"/>
      <dgm:spPr/>
    </dgm:pt>
    <dgm:pt modelId="{C1633CCD-9047-4C60-92A6-ABE37F20362C}" type="pres">
      <dgm:prSet presAssocID="{98676505-2196-4383-BEFB-5F6FF8DFC4F3}" presName="hierRoot2" presStyleCnt="0">
        <dgm:presLayoutVars>
          <dgm:hierBranch val="init"/>
        </dgm:presLayoutVars>
      </dgm:prSet>
      <dgm:spPr/>
    </dgm:pt>
    <dgm:pt modelId="{E463234F-0603-44D5-BFBA-2F3F9E380D81}" type="pres">
      <dgm:prSet presAssocID="{98676505-2196-4383-BEFB-5F6FF8DFC4F3}" presName="rootComposite" presStyleCnt="0"/>
      <dgm:spPr/>
    </dgm:pt>
    <dgm:pt modelId="{99FA17BB-8F10-4DD9-A0E2-5EA0396FA6D2}" type="pres">
      <dgm:prSet presAssocID="{98676505-2196-4383-BEFB-5F6FF8DFC4F3}" presName="rootText" presStyleLbl="node1" presStyleIdx="2" presStyleCnt="3" custLinFactNeighborX="-3484" custLinFactNeighborY="689">
        <dgm:presLayoutVars>
          <dgm:chMax/>
          <dgm:chPref val="3"/>
        </dgm:presLayoutVars>
      </dgm:prSet>
      <dgm:spPr/>
    </dgm:pt>
    <dgm:pt modelId="{511293F5-5A5E-445C-B435-92C4CB8E9AD6}" type="pres">
      <dgm:prSet presAssocID="{98676505-2196-4383-BEFB-5F6FF8DFC4F3}" presName="titleText2" presStyleLbl="fgAcc1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0BA90B6-26AF-4594-9663-43A9B290A14C}" type="pres">
      <dgm:prSet presAssocID="{98676505-2196-4383-BEFB-5F6FF8DFC4F3}" presName="rootConnector" presStyleLbl="node2" presStyleIdx="0" presStyleCnt="0"/>
      <dgm:spPr/>
    </dgm:pt>
    <dgm:pt modelId="{392062C4-C553-41FE-8178-6B977942723D}" type="pres">
      <dgm:prSet presAssocID="{98676505-2196-4383-BEFB-5F6FF8DFC4F3}" presName="hierChild4" presStyleCnt="0"/>
      <dgm:spPr/>
    </dgm:pt>
    <dgm:pt modelId="{BECCD66D-2E3A-47E8-AB6E-0E5758B76920}" type="pres">
      <dgm:prSet presAssocID="{98676505-2196-4383-BEFB-5F6FF8DFC4F3}" presName="hierChild5" presStyleCnt="0"/>
      <dgm:spPr/>
    </dgm:pt>
    <dgm:pt modelId="{F49C52B0-8B56-4451-B160-7F438606848B}" type="pres">
      <dgm:prSet presAssocID="{48C133C3-77F3-4A71-8515-4B7725FB695C}" presName="hierChild3" presStyleCnt="0"/>
      <dgm:spPr/>
    </dgm:pt>
  </dgm:ptLst>
  <dgm:cxnLst>
    <dgm:cxn modelId="{2CBB33F4-C536-48A8-ADA5-B43F9AC5C356}" type="presOf" srcId="{523E3F81-A7FD-41C6-AEFA-00BFD2D5C126}" destId="{6C4D6CE3-4FAA-4D39-8A22-7BAC7C27FEEC}" srcOrd="0" destOrd="0" presId="urn:microsoft.com/office/officeart/2008/layout/NameandTitleOrganizationalChart"/>
    <dgm:cxn modelId="{CEA3D494-7428-4F68-96DD-BBDE948C64B5}" type="presOf" srcId="{48C133C3-77F3-4A71-8515-4B7725FB695C}" destId="{C3B855EC-6B1E-45CD-B732-9A0DEB763F68}" srcOrd="0" destOrd="0" presId="urn:microsoft.com/office/officeart/2008/layout/NameandTitleOrganizationalChart"/>
    <dgm:cxn modelId="{960DAA28-01C0-4F45-91DD-815E65AA6D25}" type="presOf" srcId="{4DD089F6-C96A-494A-9C11-C8DDFC86808E}" destId="{40DF6143-7A1D-4CBC-A39F-187E0F34DDEB}" srcOrd="0" destOrd="0" presId="urn:microsoft.com/office/officeart/2008/layout/NameandTitleOrganizationalChart"/>
    <dgm:cxn modelId="{650D092C-E41D-4A25-B57D-FD16FCFF412B}" type="presOf" srcId="{6C56C7E1-118B-466E-A84D-657D222A3EFB}" destId="{B2077D14-C7CA-4B09-B173-BEA41D78B926}" srcOrd="0" destOrd="0" presId="urn:microsoft.com/office/officeart/2008/layout/NameandTitleOrganizationalChart"/>
    <dgm:cxn modelId="{3D16D2A2-4449-42D5-9D81-66209F758901}" type="presOf" srcId="{98676505-2196-4383-BEFB-5F6FF8DFC4F3}" destId="{99FA17BB-8F10-4DD9-A0E2-5EA0396FA6D2}" srcOrd="0" destOrd="0" presId="urn:microsoft.com/office/officeart/2008/layout/NameandTitleOrganizationalChart"/>
    <dgm:cxn modelId="{393F10D4-177B-4C85-B7C2-CE9D4D155555}" type="presOf" srcId="{C736C31F-CB43-4520-9C19-F939CD21C4FA}" destId="{511293F5-5A5E-445C-B435-92C4CB8E9AD6}" srcOrd="0" destOrd="0" presId="urn:microsoft.com/office/officeart/2008/layout/NameandTitleOrganizationalChart"/>
    <dgm:cxn modelId="{1FD7A135-E33B-4D37-A5BE-FA539DF0E667}" srcId="{56F91B86-C79C-443A-89FC-288C3CB26305}" destId="{48C133C3-77F3-4A71-8515-4B7725FB695C}" srcOrd="0" destOrd="0" parTransId="{394D730F-AAFD-4A6A-968F-99309EF15FB3}" sibTransId="{AAEC4A7F-26E9-49C9-A021-C41E5C07BFA0}"/>
    <dgm:cxn modelId="{2D7F8DA9-95BE-48C8-9FE6-679FE1FAF235}" type="presOf" srcId="{48C133C3-77F3-4A71-8515-4B7725FB695C}" destId="{E4683AE9-12A6-4E1D-8807-2134BE840AFA}" srcOrd="1" destOrd="0" presId="urn:microsoft.com/office/officeart/2008/layout/NameandTitleOrganizationalChart"/>
    <dgm:cxn modelId="{ACD5E262-E9D5-4616-9E7C-CC87F6F4394E}" type="presOf" srcId="{B4FA02E4-55C6-4E7F-89E1-A36E659C009D}" destId="{C1F44E9B-0435-4616-B0DF-E9661855ED10}" srcOrd="0" destOrd="0" presId="urn:microsoft.com/office/officeart/2008/layout/NameandTitleOrganizationalChart"/>
    <dgm:cxn modelId="{645D9DC0-8FFC-426F-8418-2AB8E75A40D0}" type="presOf" srcId="{B4FA02E4-55C6-4E7F-89E1-A36E659C009D}" destId="{6A000DF7-1A06-4720-A08C-779CAA7DF395}" srcOrd="1" destOrd="0" presId="urn:microsoft.com/office/officeart/2008/layout/NameandTitleOrganizationalChart"/>
    <dgm:cxn modelId="{CF846937-B19A-4065-B834-FC7D5A653E4B}" type="presOf" srcId="{6C56C7E1-118B-466E-A84D-657D222A3EFB}" destId="{443F2EA8-12E1-4F9D-B8E2-9D66197C9EA8}" srcOrd="1" destOrd="0" presId="urn:microsoft.com/office/officeart/2008/layout/NameandTitleOrganizationalChart"/>
    <dgm:cxn modelId="{A9F56E27-878A-43D2-9784-03AEE5D09378}" type="presOf" srcId="{FF9BA836-D4D1-46B4-A163-9D8812F00382}" destId="{8C87CF99-C695-483F-877F-16140EF7B842}" srcOrd="0" destOrd="0" presId="urn:microsoft.com/office/officeart/2008/layout/NameandTitleOrganizationalChart"/>
    <dgm:cxn modelId="{3D9C1171-7DF3-4895-A4D5-D7AE44F78779}" type="presOf" srcId="{CEA44938-41CA-4FE2-8E9C-87D351F742D9}" destId="{3E8CF59A-FAAD-44AA-979D-BA7D6881B96A}" srcOrd="0" destOrd="0" presId="urn:microsoft.com/office/officeart/2008/layout/NameandTitleOrganizationalChart"/>
    <dgm:cxn modelId="{9B636C39-7CFA-40B2-8376-6FC260A550B2}" type="presOf" srcId="{4EEC8717-AA0F-49DE-8732-2508B3115DE0}" destId="{8D96E3EE-4EE6-47C0-BDA3-1B464380816D}" srcOrd="0" destOrd="0" presId="urn:microsoft.com/office/officeart/2008/layout/NameandTitleOrganizationalChart"/>
    <dgm:cxn modelId="{CD927534-CFC7-47C1-9B17-0019F0864644}" type="presOf" srcId="{AAEC4A7F-26E9-49C9-A021-C41E5C07BFA0}" destId="{EFFCA47C-D5C2-4308-A844-2CC7B5C9555D}" srcOrd="0" destOrd="0" presId="urn:microsoft.com/office/officeart/2008/layout/NameandTitleOrganizationalChart"/>
    <dgm:cxn modelId="{C477F7AD-84AD-48A4-AA50-BC2C18AF229C}" type="presOf" srcId="{98676505-2196-4383-BEFB-5F6FF8DFC4F3}" destId="{00BA90B6-26AF-4594-9663-43A9B290A14C}" srcOrd="1" destOrd="0" presId="urn:microsoft.com/office/officeart/2008/layout/NameandTitleOrganizationalChart"/>
    <dgm:cxn modelId="{D2F302EA-F5B3-42B6-BB80-C2F47D9A3D6E}" srcId="{48C133C3-77F3-4A71-8515-4B7725FB695C}" destId="{98676505-2196-4383-BEFB-5F6FF8DFC4F3}" srcOrd="2" destOrd="0" parTransId="{CEA44938-41CA-4FE2-8E9C-87D351F742D9}" sibTransId="{C736C31F-CB43-4520-9C19-F939CD21C4FA}"/>
    <dgm:cxn modelId="{E73B190F-1347-4C04-8548-5C81DA2F643E}" srcId="{48C133C3-77F3-4A71-8515-4B7725FB695C}" destId="{B4FA02E4-55C6-4E7F-89E1-A36E659C009D}" srcOrd="1" destOrd="0" parTransId="{4EEC8717-AA0F-49DE-8732-2508B3115DE0}" sibTransId="{FF9BA836-D4D1-46B4-A163-9D8812F00382}"/>
    <dgm:cxn modelId="{7099AADB-E474-47E6-AA7C-4BD0C5FC6EE1}" type="presOf" srcId="{56F91B86-C79C-443A-89FC-288C3CB26305}" destId="{BF944616-80E6-4E36-ADDD-11AD911A0320}" srcOrd="0" destOrd="0" presId="urn:microsoft.com/office/officeart/2008/layout/NameandTitleOrganizationalChart"/>
    <dgm:cxn modelId="{9ED1ECAC-6869-4938-B949-03E4C47B439C}" srcId="{48C133C3-77F3-4A71-8515-4B7725FB695C}" destId="{6C56C7E1-118B-466E-A84D-657D222A3EFB}" srcOrd="0" destOrd="0" parTransId="{523E3F81-A7FD-41C6-AEFA-00BFD2D5C126}" sibTransId="{4DD089F6-C96A-494A-9C11-C8DDFC86808E}"/>
    <dgm:cxn modelId="{3902450A-7843-4637-80FA-BB14C78F6EAA}" type="presParOf" srcId="{BF944616-80E6-4E36-ADDD-11AD911A0320}" destId="{0DA0A989-CBED-4B19-A3FE-81EAF897B5B7}" srcOrd="0" destOrd="0" presId="urn:microsoft.com/office/officeart/2008/layout/NameandTitleOrganizationalChart"/>
    <dgm:cxn modelId="{49213C75-DDFD-44AB-A7B2-7644A05400B0}" type="presParOf" srcId="{0DA0A989-CBED-4B19-A3FE-81EAF897B5B7}" destId="{883C57D8-1D69-4462-80B0-001A9CD31D04}" srcOrd="0" destOrd="0" presId="urn:microsoft.com/office/officeart/2008/layout/NameandTitleOrganizationalChart"/>
    <dgm:cxn modelId="{7CB2EAE3-2CE4-4650-BB62-55486DCEB8C2}" type="presParOf" srcId="{883C57D8-1D69-4462-80B0-001A9CD31D04}" destId="{C3B855EC-6B1E-45CD-B732-9A0DEB763F68}" srcOrd="0" destOrd="0" presId="urn:microsoft.com/office/officeart/2008/layout/NameandTitleOrganizationalChart"/>
    <dgm:cxn modelId="{642A6847-CB44-48CF-8D15-13D931DE22A4}" type="presParOf" srcId="{883C57D8-1D69-4462-80B0-001A9CD31D04}" destId="{EFFCA47C-D5C2-4308-A844-2CC7B5C9555D}" srcOrd="1" destOrd="0" presId="urn:microsoft.com/office/officeart/2008/layout/NameandTitleOrganizationalChart"/>
    <dgm:cxn modelId="{55A9BCF7-A25F-4358-B064-07A729D26063}" type="presParOf" srcId="{883C57D8-1D69-4462-80B0-001A9CD31D04}" destId="{E4683AE9-12A6-4E1D-8807-2134BE840AFA}" srcOrd="2" destOrd="0" presId="urn:microsoft.com/office/officeart/2008/layout/NameandTitleOrganizationalChart"/>
    <dgm:cxn modelId="{2C6A5BF9-9759-4C6F-8BB9-7382273DEADA}" type="presParOf" srcId="{0DA0A989-CBED-4B19-A3FE-81EAF897B5B7}" destId="{E266A8FF-97C8-4138-9197-7BCA3AB036B3}" srcOrd="1" destOrd="0" presId="urn:microsoft.com/office/officeart/2008/layout/NameandTitleOrganizationalChart"/>
    <dgm:cxn modelId="{FEC4F076-E06B-4F3C-A45C-B89260044B1C}" type="presParOf" srcId="{E266A8FF-97C8-4138-9197-7BCA3AB036B3}" destId="{6C4D6CE3-4FAA-4D39-8A22-7BAC7C27FEEC}" srcOrd="0" destOrd="0" presId="urn:microsoft.com/office/officeart/2008/layout/NameandTitleOrganizationalChart"/>
    <dgm:cxn modelId="{301DA717-4B04-451A-83B1-160211AEE1B9}" type="presParOf" srcId="{E266A8FF-97C8-4138-9197-7BCA3AB036B3}" destId="{1FD04404-7F57-4E0A-96B8-2299288FE726}" srcOrd="1" destOrd="0" presId="urn:microsoft.com/office/officeart/2008/layout/NameandTitleOrganizationalChart"/>
    <dgm:cxn modelId="{A6813E04-32B9-45F9-A99E-469BA39E14A0}" type="presParOf" srcId="{1FD04404-7F57-4E0A-96B8-2299288FE726}" destId="{40C79CC4-BCC7-4049-906E-0B50C8D220C3}" srcOrd="0" destOrd="0" presId="urn:microsoft.com/office/officeart/2008/layout/NameandTitleOrganizationalChart"/>
    <dgm:cxn modelId="{04109739-24D8-4655-8F1C-A45341A5F8E3}" type="presParOf" srcId="{40C79CC4-BCC7-4049-906E-0B50C8D220C3}" destId="{B2077D14-C7CA-4B09-B173-BEA41D78B926}" srcOrd="0" destOrd="0" presId="urn:microsoft.com/office/officeart/2008/layout/NameandTitleOrganizationalChart"/>
    <dgm:cxn modelId="{5E62EA89-7A18-4B55-8004-252EA802F4FB}" type="presParOf" srcId="{40C79CC4-BCC7-4049-906E-0B50C8D220C3}" destId="{40DF6143-7A1D-4CBC-A39F-187E0F34DDEB}" srcOrd="1" destOrd="0" presId="urn:microsoft.com/office/officeart/2008/layout/NameandTitleOrganizationalChart"/>
    <dgm:cxn modelId="{451B80DA-4D66-492C-A22B-703AFED67138}" type="presParOf" srcId="{40C79CC4-BCC7-4049-906E-0B50C8D220C3}" destId="{443F2EA8-12E1-4F9D-B8E2-9D66197C9EA8}" srcOrd="2" destOrd="0" presId="urn:microsoft.com/office/officeart/2008/layout/NameandTitleOrganizationalChart"/>
    <dgm:cxn modelId="{E1CD0997-715A-4815-B6C4-EF249DAA834F}" type="presParOf" srcId="{1FD04404-7F57-4E0A-96B8-2299288FE726}" destId="{D5FA2318-57AC-41A7-B7B1-2298A7F5EF08}" srcOrd="1" destOrd="0" presId="urn:microsoft.com/office/officeart/2008/layout/NameandTitleOrganizationalChart"/>
    <dgm:cxn modelId="{C1323284-D757-44FC-9CF1-3CA6BF33449D}" type="presParOf" srcId="{1FD04404-7F57-4E0A-96B8-2299288FE726}" destId="{5A68B62E-25FA-4E72-A974-6442BCC98FBB}" srcOrd="2" destOrd="0" presId="urn:microsoft.com/office/officeart/2008/layout/NameandTitleOrganizationalChart"/>
    <dgm:cxn modelId="{DA06301B-E1E9-4F7D-9796-F9E01E495ACE}" type="presParOf" srcId="{E266A8FF-97C8-4138-9197-7BCA3AB036B3}" destId="{8D96E3EE-4EE6-47C0-BDA3-1B464380816D}" srcOrd="2" destOrd="0" presId="urn:microsoft.com/office/officeart/2008/layout/NameandTitleOrganizationalChart"/>
    <dgm:cxn modelId="{C37CD1C7-F069-409C-8646-02B3D88F89C0}" type="presParOf" srcId="{E266A8FF-97C8-4138-9197-7BCA3AB036B3}" destId="{44CA2DCF-42C0-407A-ABE2-B3D41E866CEB}" srcOrd="3" destOrd="0" presId="urn:microsoft.com/office/officeart/2008/layout/NameandTitleOrganizationalChart"/>
    <dgm:cxn modelId="{23B4E2B3-89EC-4FA1-8090-9C960FE52CB5}" type="presParOf" srcId="{44CA2DCF-42C0-407A-ABE2-B3D41E866CEB}" destId="{A39D4F01-D55C-4C18-B451-1E7E6BF78130}" srcOrd="0" destOrd="0" presId="urn:microsoft.com/office/officeart/2008/layout/NameandTitleOrganizationalChart"/>
    <dgm:cxn modelId="{EA3D2404-F673-4001-9EDE-2B5D46ADFE20}" type="presParOf" srcId="{A39D4F01-D55C-4C18-B451-1E7E6BF78130}" destId="{C1F44E9B-0435-4616-B0DF-E9661855ED10}" srcOrd="0" destOrd="0" presId="urn:microsoft.com/office/officeart/2008/layout/NameandTitleOrganizationalChart"/>
    <dgm:cxn modelId="{DE99B79F-31FA-43CD-963B-1CA464E45D24}" type="presParOf" srcId="{A39D4F01-D55C-4C18-B451-1E7E6BF78130}" destId="{8C87CF99-C695-483F-877F-16140EF7B842}" srcOrd="1" destOrd="0" presId="urn:microsoft.com/office/officeart/2008/layout/NameandTitleOrganizationalChart"/>
    <dgm:cxn modelId="{7E0115C3-C065-47C6-8235-22AA6EA760C4}" type="presParOf" srcId="{A39D4F01-D55C-4C18-B451-1E7E6BF78130}" destId="{6A000DF7-1A06-4720-A08C-779CAA7DF395}" srcOrd="2" destOrd="0" presId="urn:microsoft.com/office/officeart/2008/layout/NameandTitleOrganizationalChart"/>
    <dgm:cxn modelId="{9195A751-7150-4C74-9637-8D2B2279C19B}" type="presParOf" srcId="{44CA2DCF-42C0-407A-ABE2-B3D41E866CEB}" destId="{DABA6A64-3116-429A-A6C2-E81A683FF019}" srcOrd="1" destOrd="0" presId="urn:microsoft.com/office/officeart/2008/layout/NameandTitleOrganizationalChart"/>
    <dgm:cxn modelId="{198CF842-E97E-412C-8180-0FE27F01A717}" type="presParOf" srcId="{44CA2DCF-42C0-407A-ABE2-B3D41E866CEB}" destId="{7A5616E7-BC21-4905-B419-61BC39F9025A}" srcOrd="2" destOrd="0" presId="urn:microsoft.com/office/officeart/2008/layout/NameandTitleOrganizationalChart"/>
    <dgm:cxn modelId="{B42BC83F-72F9-43B2-BF78-EB6F0AE0042D}" type="presParOf" srcId="{E266A8FF-97C8-4138-9197-7BCA3AB036B3}" destId="{3E8CF59A-FAAD-44AA-979D-BA7D6881B96A}" srcOrd="4" destOrd="0" presId="urn:microsoft.com/office/officeart/2008/layout/NameandTitleOrganizationalChart"/>
    <dgm:cxn modelId="{088842A9-931B-4A51-A489-BCDE84305D19}" type="presParOf" srcId="{E266A8FF-97C8-4138-9197-7BCA3AB036B3}" destId="{C1633CCD-9047-4C60-92A6-ABE37F20362C}" srcOrd="5" destOrd="0" presId="urn:microsoft.com/office/officeart/2008/layout/NameandTitleOrganizationalChart"/>
    <dgm:cxn modelId="{79231177-C16A-445B-B961-5FBA028853DE}" type="presParOf" srcId="{C1633CCD-9047-4C60-92A6-ABE37F20362C}" destId="{E463234F-0603-44D5-BFBA-2F3F9E380D81}" srcOrd="0" destOrd="0" presId="urn:microsoft.com/office/officeart/2008/layout/NameandTitleOrganizationalChart"/>
    <dgm:cxn modelId="{E55E9E53-6554-4ECA-B802-D50A25A428FC}" type="presParOf" srcId="{E463234F-0603-44D5-BFBA-2F3F9E380D81}" destId="{99FA17BB-8F10-4DD9-A0E2-5EA0396FA6D2}" srcOrd="0" destOrd="0" presId="urn:microsoft.com/office/officeart/2008/layout/NameandTitleOrganizationalChart"/>
    <dgm:cxn modelId="{B6919EAD-720D-4239-B9AE-1AC8C58AB00C}" type="presParOf" srcId="{E463234F-0603-44D5-BFBA-2F3F9E380D81}" destId="{511293F5-5A5E-445C-B435-92C4CB8E9AD6}" srcOrd="1" destOrd="0" presId="urn:microsoft.com/office/officeart/2008/layout/NameandTitleOrganizationalChart"/>
    <dgm:cxn modelId="{8E535A10-1556-456F-BA1C-8BEAE347E5A0}" type="presParOf" srcId="{E463234F-0603-44D5-BFBA-2F3F9E380D81}" destId="{00BA90B6-26AF-4594-9663-43A9B290A14C}" srcOrd="2" destOrd="0" presId="urn:microsoft.com/office/officeart/2008/layout/NameandTitleOrganizationalChart"/>
    <dgm:cxn modelId="{D7448C7E-A839-48AF-9971-643B96D5DB4F}" type="presParOf" srcId="{C1633CCD-9047-4C60-92A6-ABE37F20362C}" destId="{392062C4-C553-41FE-8178-6B977942723D}" srcOrd="1" destOrd="0" presId="urn:microsoft.com/office/officeart/2008/layout/NameandTitleOrganizationalChart"/>
    <dgm:cxn modelId="{AEBDFE08-1C24-4DEE-AC66-5EF29E407308}" type="presParOf" srcId="{C1633CCD-9047-4C60-92A6-ABE37F20362C}" destId="{BECCD66D-2E3A-47E8-AB6E-0E5758B76920}" srcOrd="2" destOrd="0" presId="urn:microsoft.com/office/officeart/2008/layout/NameandTitleOrganizationalChart"/>
    <dgm:cxn modelId="{8F16B8ED-3355-4088-AAA8-D4605D2C2F38}" type="presParOf" srcId="{0DA0A989-CBED-4B19-A3FE-81EAF897B5B7}" destId="{F49C52B0-8B56-4451-B160-7F438606848B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8F2B18-D282-4819-BEC3-BC06A6637AB0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CB3AAD02-4F9D-481B-9869-2849601792C8}">
      <dgm:prSet phldrT="[Text]"/>
      <dgm:spPr/>
      <dgm:t>
        <a:bodyPr/>
        <a:lstStyle/>
        <a:p>
          <a:r>
            <a:rPr lang="en-US" dirty="0" err="1" smtClean="0"/>
            <a:t>OmniSharp</a:t>
          </a:r>
          <a:endParaRPr lang="en-US" dirty="0"/>
        </a:p>
      </dgm:t>
    </dgm:pt>
    <dgm:pt modelId="{7FF44CB3-6021-4580-8014-690050AFA93F}" type="parTrans" cxnId="{C048D25F-D631-461A-9F68-B4430BA23BDF}">
      <dgm:prSet/>
      <dgm:spPr/>
      <dgm:t>
        <a:bodyPr/>
        <a:lstStyle/>
        <a:p>
          <a:endParaRPr lang="en-US"/>
        </a:p>
      </dgm:t>
    </dgm:pt>
    <dgm:pt modelId="{CCBA48EB-82DB-4599-9F30-0FD041069C67}" type="sibTrans" cxnId="{C048D25F-D631-461A-9F68-B4430BA23BDF}">
      <dgm:prSet/>
      <dgm:spPr/>
      <dgm:t>
        <a:bodyPr/>
        <a:lstStyle/>
        <a:p>
          <a:endParaRPr lang="en-US"/>
        </a:p>
      </dgm:t>
    </dgm:pt>
    <dgm:pt modelId="{0231985D-13D4-41A3-9032-483A814EB99A}">
      <dgm:prSet phldrT="[Text]"/>
      <dgm:spPr/>
      <dgm:t>
        <a:bodyPr/>
        <a:lstStyle/>
        <a:p>
          <a:r>
            <a:rPr lang="en-US" dirty="0" smtClean="0"/>
            <a:t>Yeoman</a:t>
          </a:r>
          <a:endParaRPr lang="en-US" dirty="0"/>
        </a:p>
      </dgm:t>
    </dgm:pt>
    <dgm:pt modelId="{B7CAE4CB-2B49-4128-AC80-B9B66D91C4F8}" type="parTrans" cxnId="{7C3F88E6-5F9B-4BA0-9912-00B8A63A7FDD}">
      <dgm:prSet/>
      <dgm:spPr/>
      <dgm:t>
        <a:bodyPr/>
        <a:lstStyle/>
        <a:p>
          <a:endParaRPr lang="en-US"/>
        </a:p>
      </dgm:t>
    </dgm:pt>
    <dgm:pt modelId="{D9BABC70-83CF-4142-A7A5-7FDE52E54ECF}" type="sibTrans" cxnId="{7C3F88E6-5F9B-4BA0-9912-00B8A63A7FDD}">
      <dgm:prSet/>
      <dgm:spPr/>
      <dgm:t>
        <a:bodyPr/>
        <a:lstStyle/>
        <a:p>
          <a:endParaRPr lang="en-US"/>
        </a:p>
      </dgm:t>
    </dgm:pt>
    <dgm:pt modelId="{EBB96258-2644-4B74-92AD-5C4D60AD8353}">
      <dgm:prSet phldrT="[Text]"/>
      <dgm:spPr/>
      <dgm:t>
        <a:bodyPr/>
        <a:lstStyle/>
        <a:p>
          <a:r>
            <a:rPr lang="en-US" dirty="0" smtClean="0"/>
            <a:t>generator-</a:t>
          </a:r>
          <a:r>
            <a:rPr lang="en-US" dirty="0" err="1" smtClean="0"/>
            <a:t>aspnet</a:t>
          </a:r>
          <a:endParaRPr lang="en-US" dirty="0"/>
        </a:p>
      </dgm:t>
    </dgm:pt>
    <dgm:pt modelId="{E9034804-85AE-4EAD-AA1E-E90CC3478B36}" type="parTrans" cxnId="{01D11FF5-00F6-42A5-ABFA-663BE5CF3CDE}">
      <dgm:prSet/>
      <dgm:spPr/>
      <dgm:t>
        <a:bodyPr/>
        <a:lstStyle/>
        <a:p>
          <a:endParaRPr lang="en-US"/>
        </a:p>
      </dgm:t>
    </dgm:pt>
    <dgm:pt modelId="{152F15C7-C334-4C0F-8DB0-EA40CEE0D888}" type="sibTrans" cxnId="{01D11FF5-00F6-42A5-ABFA-663BE5CF3CDE}">
      <dgm:prSet/>
      <dgm:spPr/>
      <dgm:t>
        <a:bodyPr/>
        <a:lstStyle/>
        <a:p>
          <a:endParaRPr lang="en-US"/>
        </a:p>
      </dgm:t>
    </dgm:pt>
    <dgm:pt modelId="{8D713C68-F0CA-4CBA-B94D-41BC8AE7A6F2}" type="pres">
      <dgm:prSet presAssocID="{9F8F2B18-D282-4819-BEC3-BC06A6637AB0}" presName="linearFlow" presStyleCnt="0">
        <dgm:presLayoutVars>
          <dgm:dir/>
          <dgm:resizeHandles val="exact"/>
        </dgm:presLayoutVars>
      </dgm:prSet>
      <dgm:spPr/>
    </dgm:pt>
    <dgm:pt modelId="{A746EB11-4E99-4B13-AEEF-24EDCB1826B8}" type="pres">
      <dgm:prSet presAssocID="{CB3AAD02-4F9D-481B-9869-2849601792C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8D6BDD-CBE9-4CC5-9E48-341091C59318}" type="pres">
      <dgm:prSet presAssocID="{CCBA48EB-82DB-4599-9F30-0FD041069C67}" presName="spacerL" presStyleCnt="0"/>
      <dgm:spPr/>
    </dgm:pt>
    <dgm:pt modelId="{99021CD3-1159-400A-919E-59EF40167229}" type="pres">
      <dgm:prSet presAssocID="{CCBA48EB-82DB-4599-9F30-0FD041069C6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52C8B72-C0EE-47E9-87A4-FC41AE12ADF6}" type="pres">
      <dgm:prSet presAssocID="{CCBA48EB-82DB-4599-9F30-0FD041069C67}" presName="spacerR" presStyleCnt="0"/>
      <dgm:spPr/>
    </dgm:pt>
    <dgm:pt modelId="{2BDF25E0-CBF6-4302-B6F7-03617650C5D2}" type="pres">
      <dgm:prSet presAssocID="{0231985D-13D4-41A3-9032-483A814EB99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39484F-491B-4834-9D8C-B3B34B2FE244}" type="pres">
      <dgm:prSet presAssocID="{D9BABC70-83CF-4142-A7A5-7FDE52E54ECF}" presName="spacerL" presStyleCnt="0"/>
      <dgm:spPr/>
    </dgm:pt>
    <dgm:pt modelId="{0CEB9DC7-5783-4ACD-BCD5-4EF3BE321E8C}" type="pres">
      <dgm:prSet presAssocID="{D9BABC70-83CF-4142-A7A5-7FDE52E54EC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4967E0E-89AA-4A88-BEF2-F7E691A23511}" type="pres">
      <dgm:prSet presAssocID="{D9BABC70-83CF-4142-A7A5-7FDE52E54ECF}" presName="spacerR" presStyleCnt="0"/>
      <dgm:spPr/>
    </dgm:pt>
    <dgm:pt modelId="{935B9248-D5AC-4608-BFDB-4CC18A641197}" type="pres">
      <dgm:prSet presAssocID="{EBB96258-2644-4B74-92AD-5C4D60AD835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745845-241D-4437-BA3F-F5812A1A5D10}" type="presOf" srcId="{CB3AAD02-4F9D-481B-9869-2849601792C8}" destId="{A746EB11-4E99-4B13-AEEF-24EDCB1826B8}" srcOrd="0" destOrd="0" presId="urn:microsoft.com/office/officeart/2005/8/layout/equation1"/>
    <dgm:cxn modelId="{E2564FA0-2ACE-48AC-A6AB-6C952406368B}" type="presOf" srcId="{9F8F2B18-D282-4819-BEC3-BC06A6637AB0}" destId="{8D713C68-F0CA-4CBA-B94D-41BC8AE7A6F2}" srcOrd="0" destOrd="0" presId="urn:microsoft.com/office/officeart/2005/8/layout/equation1"/>
    <dgm:cxn modelId="{238C15CB-A335-49D1-BF7D-26117498EB83}" type="presOf" srcId="{CCBA48EB-82DB-4599-9F30-0FD041069C67}" destId="{99021CD3-1159-400A-919E-59EF40167229}" srcOrd="0" destOrd="0" presId="urn:microsoft.com/office/officeart/2005/8/layout/equation1"/>
    <dgm:cxn modelId="{1C24A6FB-AF6D-4F5C-BB64-94DF8326AFDB}" type="presOf" srcId="{D9BABC70-83CF-4142-A7A5-7FDE52E54ECF}" destId="{0CEB9DC7-5783-4ACD-BCD5-4EF3BE321E8C}" srcOrd="0" destOrd="0" presId="urn:microsoft.com/office/officeart/2005/8/layout/equation1"/>
    <dgm:cxn modelId="{C048D25F-D631-461A-9F68-B4430BA23BDF}" srcId="{9F8F2B18-D282-4819-BEC3-BC06A6637AB0}" destId="{CB3AAD02-4F9D-481B-9869-2849601792C8}" srcOrd="0" destOrd="0" parTransId="{7FF44CB3-6021-4580-8014-690050AFA93F}" sibTransId="{CCBA48EB-82DB-4599-9F30-0FD041069C67}"/>
    <dgm:cxn modelId="{01D11FF5-00F6-42A5-ABFA-663BE5CF3CDE}" srcId="{9F8F2B18-D282-4819-BEC3-BC06A6637AB0}" destId="{EBB96258-2644-4B74-92AD-5C4D60AD8353}" srcOrd="2" destOrd="0" parTransId="{E9034804-85AE-4EAD-AA1E-E90CC3478B36}" sibTransId="{152F15C7-C334-4C0F-8DB0-EA40CEE0D888}"/>
    <dgm:cxn modelId="{8EA07165-481A-4E48-AA23-492D3BB46656}" type="presOf" srcId="{0231985D-13D4-41A3-9032-483A814EB99A}" destId="{2BDF25E0-CBF6-4302-B6F7-03617650C5D2}" srcOrd="0" destOrd="0" presId="urn:microsoft.com/office/officeart/2005/8/layout/equation1"/>
    <dgm:cxn modelId="{7C3F88E6-5F9B-4BA0-9912-00B8A63A7FDD}" srcId="{9F8F2B18-D282-4819-BEC3-BC06A6637AB0}" destId="{0231985D-13D4-41A3-9032-483A814EB99A}" srcOrd="1" destOrd="0" parTransId="{B7CAE4CB-2B49-4128-AC80-B9B66D91C4F8}" sibTransId="{D9BABC70-83CF-4142-A7A5-7FDE52E54ECF}"/>
    <dgm:cxn modelId="{2BE3DC01-B50A-44C9-9D45-54C1282D2132}" type="presOf" srcId="{EBB96258-2644-4B74-92AD-5C4D60AD8353}" destId="{935B9248-D5AC-4608-BFDB-4CC18A641197}" srcOrd="0" destOrd="0" presId="urn:microsoft.com/office/officeart/2005/8/layout/equation1"/>
    <dgm:cxn modelId="{59567151-F9BE-44D4-9F69-7523CB6B1222}" type="presParOf" srcId="{8D713C68-F0CA-4CBA-B94D-41BC8AE7A6F2}" destId="{A746EB11-4E99-4B13-AEEF-24EDCB1826B8}" srcOrd="0" destOrd="0" presId="urn:microsoft.com/office/officeart/2005/8/layout/equation1"/>
    <dgm:cxn modelId="{58F0D5D5-F595-4F6A-B20B-329201F062F3}" type="presParOf" srcId="{8D713C68-F0CA-4CBA-B94D-41BC8AE7A6F2}" destId="{EC8D6BDD-CBE9-4CC5-9E48-341091C59318}" srcOrd="1" destOrd="0" presId="urn:microsoft.com/office/officeart/2005/8/layout/equation1"/>
    <dgm:cxn modelId="{97FB12C9-0C71-43E3-A040-F20351D904D5}" type="presParOf" srcId="{8D713C68-F0CA-4CBA-B94D-41BC8AE7A6F2}" destId="{99021CD3-1159-400A-919E-59EF40167229}" srcOrd="2" destOrd="0" presId="urn:microsoft.com/office/officeart/2005/8/layout/equation1"/>
    <dgm:cxn modelId="{3DCD0C5F-CFF5-44D4-8E69-0401AA2EFDA2}" type="presParOf" srcId="{8D713C68-F0CA-4CBA-B94D-41BC8AE7A6F2}" destId="{E52C8B72-C0EE-47E9-87A4-FC41AE12ADF6}" srcOrd="3" destOrd="0" presId="urn:microsoft.com/office/officeart/2005/8/layout/equation1"/>
    <dgm:cxn modelId="{7ED13E83-53D5-4A5B-BCBA-E65E1610F181}" type="presParOf" srcId="{8D713C68-F0CA-4CBA-B94D-41BC8AE7A6F2}" destId="{2BDF25E0-CBF6-4302-B6F7-03617650C5D2}" srcOrd="4" destOrd="0" presId="urn:microsoft.com/office/officeart/2005/8/layout/equation1"/>
    <dgm:cxn modelId="{C58C4BD1-7339-4E7D-895A-D0022328A40D}" type="presParOf" srcId="{8D713C68-F0CA-4CBA-B94D-41BC8AE7A6F2}" destId="{2439484F-491B-4834-9D8C-B3B34B2FE244}" srcOrd="5" destOrd="0" presId="urn:microsoft.com/office/officeart/2005/8/layout/equation1"/>
    <dgm:cxn modelId="{FC324300-C56A-4D3A-9907-98FB5D81162C}" type="presParOf" srcId="{8D713C68-F0CA-4CBA-B94D-41BC8AE7A6F2}" destId="{0CEB9DC7-5783-4ACD-BCD5-4EF3BE321E8C}" srcOrd="6" destOrd="0" presId="urn:microsoft.com/office/officeart/2005/8/layout/equation1"/>
    <dgm:cxn modelId="{398AB995-470B-49AA-9CBC-B14C0D44DF4A}" type="presParOf" srcId="{8D713C68-F0CA-4CBA-B94D-41BC8AE7A6F2}" destId="{E4967E0E-89AA-4A88-BEF2-F7E691A23511}" srcOrd="7" destOrd="0" presId="urn:microsoft.com/office/officeart/2005/8/layout/equation1"/>
    <dgm:cxn modelId="{D2B1B5BA-E62E-4006-A5A2-6AB61D5C5CED}" type="presParOf" srcId="{8D713C68-F0CA-4CBA-B94D-41BC8AE7A6F2}" destId="{935B9248-D5AC-4608-BFDB-4CC18A641197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CF59A-FAAD-44AA-979D-BA7D6881B96A}">
      <dsp:nvSpPr>
        <dsp:cNvPr id="0" name=""/>
        <dsp:cNvSpPr/>
      </dsp:nvSpPr>
      <dsp:spPr>
        <a:xfrm>
          <a:off x="4390466" y="1541436"/>
          <a:ext cx="3040162" cy="773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1898"/>
              </a:lnTo>
              <a:lnTo>
                <a:pt x="3040162" y="491898"/>
              </a:lnTo>
              <a:lnTo>
                <a:pt x="3040162" y="77363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6E3EE-4EE6-47C0-BDA3-1B464380816D}">
      <dsp:nvSpPr>
        <dsp:cNvPr id="0" name=""/>
        <dsp:cNvSpPr/>
      </dsp:nvSpPr>
      <dsp:spPr>
        <a:xfrm>
          <a:off x="4337376" y="1541436"/>
          <a:ext cx="91440" cy="765318"/>
        </a:xfrm>
        <a:custGeom>
          <a:avLst/>
          <a:gdLst/>
          <a:ahLst/>
          <a:cxnLst/>
          <a:rect l="0" t="0" r="0" b="0"/>
          <a:pathLst>
            <a:path>
              <a:moveTo>
                <a:pt x="53089" y="0"/>
              </a:moveTo>
              <a:lnTo>
                <a:pt x="53089" y="483578"/>
              </a:lnTo>
              <a:lnTo>
                <a:pt x="45720" y="483578"/>
              </a:lnTo>
              <a:lnTo>
                <a:pt x="45720" y="76531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D6CE3-4FAA-4D39-8A22-7BAC7C27FEEC}">
      <dsp:nvSpPr>
        <dsp:cNvPr id="0" name=""/>
        <dsp:cNvSpPr/>
      </dsp:nvSpPr>
      <dsp:spPr>
        <a:xfrm>
          <a:off x="1254315" y="1541436"/>
          <a:ext cx="3136151" cy="765318"/>
        </a:xfrm>
        <a:custGeom>
          <a:avLst/>
          <a:gdLst/>
          <a:ahLst/>
          <a:cxnLst/>
          <a:rect l="0" t="0" r="0" b="0"/>
          <a:pathLst>
            <a:path>
              <a:moveTo>
                <a:pt x="3136151" y="0"/>
              </a:moveTo>
              <a:lnTo>
                <a:pt x="3136151" y="483578"/>
              </a:lnTo>
              <a:lnTo>
                <a:pt x="0" y="483578"/>
              </a:lnTo>
              <a:lnTo>
                <a:pt x="0" y="76531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855EC-6B1E-45CD-B732-9A0DEB763F68}">
      <dsp:nvSpPr>
        <dsp:cNvPr id="0" name=""/>
        <dsp:cNvSpPr/>
      </dsp:nvSpPr>
      <dsp:spPr>
        <a:xfrm>
          <a:off x="3224419" y="333981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ASP.NET 5 App</a:t>
          </a:r>
          <a:endParaRPr lang="en-US" sz="3600" kern="1200" dirty="0"/>
        </a:p>
      </dsp:txBody>
      <dsp:txXfrm>
        <a:off x="3224419" y="333981"/>
        <a:ext cx="2332093" cy="1207454"/>
      </dsp:txXfrm>
    </dsp:sp>
    <dsp:sp modelId="{EFFCA47C-D5C2-4308-A844-2CC7B5C9555D}">
      <dsp:nvSpPr>
        <dsp:cNvPr id="0" name=""/>
        <dsp:cNvSpPr/>
      </dsp:nvSpPr>
      <dsp:spPr>
        <a:xfrm>
          <a:off x="1406565" y="1726733"/>
          <a:ext cx="5870809" cy="402484"/>
        </a:xfrm>
        <a:prstGeom prst="rect">
          <a:avLst/>
        </a:prstGeom>
        <a:solidFill>
          <a:schemeClr val="accent1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68580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bg1"/>
              </a:solidFill>
            </a:rPr>
            <a:t>DNX</a:t>
          </a:r>
          <a:endParaRPr lang="en-US" sz="2700" kern="1200" dirty="0">
            <a:solidFill>
              <a:schemeClr val="bg1"/>
            </a:solidFill>
          </a:endParaRPr>
        </a:p>
      </dsp:txBody>
      <dsp:txXfrm>
        <a:off x="1406565" y="1726733"/>
        <a:ext cx="5870809" cy="402484"/>
      </dsp:txXfrm>
    </dsp:sp>
    <dsp:sp modelId="{B2077D14-C7CA-4B09-B173-BEA41D78B926}">
      <dsp:nvSpPr>
        <dsp:cNvPr id="0" name=""/>
        <dsp:cNvSpPr/>
      </dsp:nvSpPr>
      <dsp:spPr>
        <a:xfrm>
          <a:off x="88268" y="2306754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Full .NET Framework</a:t>
          </a:r>
          <a:endParaRPr lang="en-US" sz="3600" kern="1200" dirty="0"/>
        </a:p>
      </dsp:txBody>
      <dsp:txXfrm>
        <a:off x="88268" y="2306754"/>
        <a:ext cx="2332093" cy="1207454"/>
      </dsp:txXfrm>
    </dsp:sp>
    <dsp:sp modelId="{40DF6143-7A1D-4CBC-A39F-187E0F34DDEB}">
      <dsp:nvSpPr>
        <dsp:cNvPr id="0" name=""/>
        <dsp:cNvSpPr/>
      </dsp:nvSpPr>
      <dsp:spPr>
        <a:xfrm>
          <a:off x="554686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dnx451, dnx452, dnx46</a:t>
          </a:r>
          <a:endParaRPr lang="en-US" sz="1500" kern="1200" dirty="0"/>
        </a:p>
      </dsp:txBody>
      <dsp:txXfrm>
        <a:off x="554686" y="3245885"/>
        <a:ext cx="2098884" cy="402484"/>
      </dsp:txXfrm>
    </dsp:sp>
    <dsp:sp modelId="{C1F44E9B-0435-4616-B0DF-E9661855ED10}">
      <dsp:nvSpPr>
        <dsp:cNvPr id="0" name=""/>
        <dsp:cNvSpPr/>
      </dsp:nvSpPr>
      <dsp:spPr>
        <a:xfrm>
          <a:off x="3217050" y="2306754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.NET Core</a:t>
          </a:r>
          <a:endParaRPr lang="en-US" sz="3600" kern="1200" dirty="0"/>
        </a:p>
      </dsp:txBody>
      <dsp:txXfrm>
        <a:off x="3217050" y="2306754"/>
        <a:ext cx="2332093" cy="1207454"/>
      </dsp:txXfrm>
    </dsp:sp>
    <dsp:sp modelId="{8C87CF99-C695-483F-877F-16140EF7B842}">
      <dsp:nvSpPr>
        <dsp:cNvPr id="0" name=""/>
        <dsp:cNvSpPr/>
      </dsp:nvSpPr>
      <dsp:spPr>
        <a:xfrm>
          <a:off x="3683468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68580" bIns="17145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dnxcore50</a:t>
          </a:r>
          <a:endParaRPr lang="en-US" sz="2700" kern="1200" dirty="0"/>
        </a:p>
      </dsp:txBody>
      <dsp:txXfrm>
        <a:off x="3683468" y="3245885"/>
        <a:ext cx="2098884" cy="402484"/>
      </dsp:txXfrm>
    </dsp:sp>
    <dsp:sp modelId="{99FA17BB-8F10-4DD9-A0E2-5EA0396FA6D2}">
      <dsp:nvSpPr>
        <dsp:cNvPr id="0" name=""/>
        <dsp:cNvSpPr/>
      </dsp:nvSpPr>
      <dsp:spPr>
        <a:xfrm>
          <a:off x="6264581" y="2315073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Both</a:t>
          </a:r>
          <a:endParaRPr lang="en-US" sz="3600" kern="1200" dirty="0"/>
        </a:p>
      </dsp:txBody>
      <dsp:txXfrm>
        <a:off x="6264581" y="2315073"/>
        <a:ext cx="2332093" cy="1207454"/>
      </dsp:txXfrm>
    </dsp:sp>
    <dsp:sp modelId="{511293F5-5A5E-445C-B435-92C4CB8E9AD6}">
      <dsp:nvSpPr>
        <dsp:cNvPr id="0" name=""/>
        <dsp:cNvSpPr/>
      </dsp:nvSpPr>
      <dsp:spPr>
        <a:xfrm>
          <a:off x="6812250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dnx46 &amp; dnxcore50</a:t>
          </a:r>
          <a:endParaRPr lang="en-US" sz="1800" kern="1200" dirty="0"/>
        </a:p>
      </dsp:txBody>
      <dsp:txXfrm>
        <a:off x="6812250" y="3245885"/>
        <a:ext cx="2098884" cy="402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6EB11-4E99-4B13-AEEF-24EDCB1826B8}">
      <dsp:nvSpPr>
        <dsp:cNvPr id="0" name=""/>
        <dsp:cNvSpPr/>
      </dsp:nvSpPr>
      <dsp:spPr>
        <a:xfrm>
          <a:off x="1366" y="1803466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OmniSharp</a:t>
          </a:r>
          <a:endParaRPr lang="en-US" sz="2000" kern="1200" dirty="0"/>
        </a:p>
      </dsp:txBody>
      <dsp:txXfrm>
        <a:off x="266688" y="2068788"/>
        <a:ext cx="1281090" cy="1281090"/>
      </dsp:txXfrm>
    </dsp:sp>
    <dsp:sp modelId="{99021CD3-1159-400A-919E-59EF40167229}">
      <dsp:nvSpPr>
        <dsp:cNvPr id="0" name=""/>
        <dsp:cNvSpPr/>
      </dsp:nvSpPr>
      <dsp:spPr>
        <a:xfrm>
          <a:off x="1960214" y="2183930"/>
          <a:ext cx="1050805" cy="105080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099498" y="2585758"/>
        <a:ext cx="772237" cy="247149"/>
      </dsp:txXfrm>
    </dsp:sp>
    <dsp:sp modelId="{2BDF25E0-CBF6-4302-B6F7-03617650C5D2}">
      <dsp:nvSpPr>
        <dsp:cNvPr id="0" name=""/>
        <dsp:cNvSpPr/>
      </dsp:nvSpPr>
      <dsp:spPr>
        <a:xfrm>
          <a:off x="3158132" y="1803466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Yeoman</a:t>
          </a:r>
          <a:endParaRPr lang="en-US" sz="2000" kern="1200" dirty="0"/>
        </a:p>
      </dsp:txBody>
      <dsp:txXfrm>
        <a:off x="3423454" y="2068788"/>
        <a:ext cx="1281090" cy="1281090"/>
      </dsp:txXfrm>
    </dsp:sp>
    <dsp:sp modelId="{0CEB9DC7-5783-4ACD-BCD5-4EF3BE321E8C}">
      <dsp:nvSpPr>
        <dsp:cNvPr id="0" name=""/>
        <dsp:cNvSpPr/>
      </dsp:nvSpPr>
      <dsp:spPr>
        <a:xfrm>
          <a:off x="5116980" y="2183930"/>
          <a:ext cx="1050805" cy="1050805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256264" y="2400396"/>
        <a:ext cx="772237" cy="617873"/>
      </dsp:txXfrm>
    </dsp:sp>
    <dsp:sp modelId="{935B9248-D5AC-4608-BFDB-4CC18A641197}">
      <dsp:nvSpPr>
        <dsp:cNvPr id="0" name=""/>
        <dsp:cNvSpPr/>
      </dsp:nvSpPr>
      <dsp:spPr>
        <a:xfrm>
          <a:off x="6314898" y="1803466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generator-</a:t>
          </a:r>
          <a:r>
            <a:rPr lang="en-US" sz="2000" kern="1200" dirty="0" err="1" smtClean="0"/>
            <a:t>aspnet</a:t>
          </a:r>
          <a:endParaRPr lang="en-US" sz="2000" kern="1200" dirty="0"/>
        </a:p>
      </dsp:txBody>
      <dsp:txXfrm>
        <a:off x="6580220" y="2068788"/>
        <a:ext cx="1281090" cy="1281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3EBE0-77A0-4731-B691-855A17DBDF42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8D3C7-24AC-4339-9709-4FC2EF967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5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8D3C7-24AC-4339-9709-4FC2EF967D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10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FEAB-C714-4D5C-A87B-1F5F147C2568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7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CE8C-71B3-4605-911C-C2357D36982A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728D-6EF1-44C1-BE74-A3569BAB8718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3578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EA30-F0F4-4B8A-BDF6-A084B0E8ACEE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3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549A-B982-48AE-849E-ED681B3F14FB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3330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F696-44D7-45D2-8329-B53AF65ECE1F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99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46AE-4EBB-48DA-A9A3-3CF4B615F483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62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EA50-B64E-45AF-A77E-1C43A8E7D5C1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0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A00C-C0A5-41E4-A254-0933BFC59600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5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3579-370D-44CE-9989-325065EBA03B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0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14BD-9B18-4EA5-94F4-F1600C017603}" type="datetime1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3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CA57-17F0-4F45-8BC0-620199D29CBA}" type="datetime1">
              <a:rPr lang="en-US" smtClean="0"/>
              <a:t>11/13/2015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5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D437-E8BB-44EC-A888-137BD165F5EF}" type="datetime1">
              <a:rPr lang="en-US" smtClean="0"/>
              <a:t>11/13/2015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6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8491-12CB-4315-A294-ECCB7042AE60}" type="datetime1">
              <a:rPr lang="en-US" smtClean="0"/>
              <a:t>11/13/2015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4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7693-6F8C-49B3-B3CF-B2F3832F2060}" type="datetime1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6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30D9-17AA-473C-8916-496E81563AE5}" type="datetime1">
              <a:rPr lang="en-US" smtClean="0"/>
              <a:t>11/13/2015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7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A2DE9-5A38-4CE7-AE12-F8EA769E5C95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0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70.png"/><Relationship Id="rId4" Type="http://schemas.microsoft.com/office/2011/relationships/webextension" Target="../webextensions/webextension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sp.net/en/latest/" TargetMode="External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pp.pluralsight.com/library/courses/visual-studio-code/table-of-contents" TargetMode="External"/><Relationship Id="rId5" Type="http://schemas.openxmlformats.org/officeDocument/2006/relationships/hyperlink" Target="https://github.com/OmniSharp/generator-aspnet" TargetMode="External"/><Relationship Id="rId4" Type="http://schemas.openxmlformats.org/officeDocument/2006/relationships/hyperlink" Target="https://code.visualstudio.com/docs/runtimes/ASPnet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scottaddie.com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github.com/scottaddie/vscode-aspnet5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hyperlink" Target="https://www.linkedin.com/in/scottaddie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twitter.com/Scott_Addie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5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4963"/>
            <a:ext cx="8596668" cy="4436399"/>
          </a:xfrm>
        </p:spPr>
        <p:txBody>
          <a:bodyPr/>
          <a:lstStyle/>
          <a:p>
            <a:r>
              <a:rPr lang="en-US" dirty="0" smtClean="0"/>
              <a:t>SDK &amp; runtime environment</a:t>
            </a:r>
          </a:p>
          <a:p>
            <a:r>
              <a:rPr lang="en-US" dirty="0" smtClean="0"/>
              <a:t>Builds &amp; runs .NET apps on Windows, Mac, or Linux</a:t>
            </a:r>
          </a:p>
          <a:p>
            <a:r>
              <a:rPr lang="en-US" dirty="0" smtClean="0"/>
              <a:t>Original intent = running </a:t>
            </a:r>
            <a:r>
              <a:rPr lang="en-US" dirty="0" err="1" smtClean="0"/>
              <a:t>xplat</a:t>
            </a:r>
            <a:r>
              <a:rPr lang="en-US" dirty="0" smtClean="0"/>
              <a:t> ASP.NET web apps</a:t>
            </a:r>
          </a:p>
          <a:p>
            <a:pPr lvl="1"/>
            <a:r>
              <a:rPr lang="en-US" dirty="0" smtClean="0"/>
              <a:t>Can run other types of .NET apps (</a:t>
            </a:r>
            <a:r>
              <a:rPr lang="en-US" dirty="0" err="1" smtClean="0"/>
              <a:t>xplat</a:t>
            </a:r>
            <a:r>
              <a:rPr lang="en-US" dirty="0" smtClean="0"/>
              <a:t> console apps, etc.)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6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DNX – Start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dnx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web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53" y="3589860"/>
            <a:ext cx="5053693" cy="1563339"/>
          </a:xfrm>
          <a:prstGeom prst="rect">
            <a:avLst/>
          </a:prstGeom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Add-in 6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274170"/>
                  </p:ext>
                </p:extLst>
              </p:nvPr>
            </p:nvGraphicFramePr>
            <p:xfrm>
              <a:off x="3505195" y="1891623"/>
              <a:ext cx="5181600" cy="8763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7" name="Add-in 6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5195" y="1891623"/>
                <a:ext cx="5181600" cy="8763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ight Arrow 7"/>
          <p:cNvSpPr/>
          <p:nvPr/>
        </p:nvSpPr>
        <p:spPr>
          <a:xfrm>
            <a:off x="2111828" y="1977801"/>
            <a:ext cx="1225720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867" y="1505345"/>
            <a:ext cx="589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project.json</a:t>
            </a:r>
            <a:endParaRPr lang="en-US" u="sng" dirty="0"/>
          </a:p>
        </p:txBody>
      </p:sp>
      <p:sp>
        <p:nvSpPr>
          <p:cNvPr id="10" name="Left Arrow 9"/>
          <p:cNvSpPr/>
          <p:nvPr/>
        </p:nvSpPr>
        <p:spPr>
          <a:xfrm rot="19188924">
            <a:off x="2488007" y="2828227"/>
            <a:ext cx="985157" cy="51089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5644" y="3589860"/>
            <a:ext cx="9614505" cy="7589894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5520456" y="4040809"/>
            <a:ext cx="1225720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r>
              <a:rPr lang="en-US" dirty="0" smtClean="0"/>
              <a:t>Restores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dnu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restore</a:t>
            </a:r>
          </a:p>
          <a:p>
            <a:r>
              <a:rPr lang="en-US" dirty="0" smtClean="0"/>
              <a:t>Builds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dnu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build</a:t>
            </a:r>
          </a:p>
          <a:p>
            <a:r>
              <a:rPr lang="en-US" dirty="0" smtClean="0"/>
              <a:t>Packages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dnu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pack</a:t>
            </a:r>
          </a:p>
          <a:p>
            <a:r>
              <a:rPr lang="en-US" dirty="0" smtClean="0"/>
              <a:t>Publishes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dnu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publish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397" y="1636050"/>
            <a:ext cx="9854318" cy="44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7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DNU – </a:t>
            </a:r>
            <a:r>
              <a:rPr lang="en-US" dirty="0" err="1" smtClean="0"/>
              <a:t>NuGet</a:t>
            </a:r>
            <a:r>
              <a:rPr lang="en-US" dirty="0" smtClean="0"/>
              <a:t> Package Restore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dnu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restore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dd-in 4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3009377"/>
                  </p:ext>
                </p:extLst>
              </p:nvPr>
            </p:nvGraphicFramePr>
            <p:xfrm>
              <a:off x="224029" y="4330022"/>
              <a:ext cx="6034425" cy="310310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Add-in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029" y="4330022"/>
                <a:ext cx="6034425" cy="3103106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ight Arrow 5"/>
          <p:cNvSpPr/>
          <p:nvPr/>
        </p:nvSpPr>
        <p:spPr>
          <a:xfrm>
            <a:off x="2520950" y="2109789"/>
            <a:ext cx="990770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Add-in 6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0609495"/>
                  </p:ext>
                </p:extLst>
              </p:nvPr>
            </p:nvGraphicFramePr>
            <p:xfrm>
              <a:off x="3739811" y="1795708"/>
              <a:ext cx="6917303" cy="151740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7" name="Add-in 6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39811" y="1795708"/>
                <a:ext cx="6917303" cy="1517403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/>
          <p:cNvSpPr txBox="1"/>
          <p:nvPr/>
        </p:nvSpPr>
        <p:spPr>
          <a:xfrm>
            <a:off x="3739811" y="1404257"/>
            <a:ext cx="603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NuGet.config</a:t>
            </a:r>
            <a:endParaRPr lang="en-US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224029" y="3848100"/>
            <a:ext cx="589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project.json</a:t>
            </a:r>
            <a:endParaRPr lang="en-US" u="sn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8725" y="3764095"/>
            <a:ext cx="4538764" cy="4138612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6316029" y="4914900"/>
            <a:ext cx="1076959" cy="4937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14" name="Left Arrow 13"/>
          <p:cNvSpPr/>
          <p:nvPr/>
        </p:nvSpPr>
        <p:spPr>
          <a:xfrm rot="19188924">
            <a:off x="2645581" y="3375681"/>
            <a:ext cx="985157" cy="51089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75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DNU – Publish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dnu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publish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dd-in 4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9436076"/>
                  </p:ext>
                </p:extLst>
              </p:nvPr>
            </p:nvGraphicFramePr>
            <p:xfrm>
              <a:off x="3904489" y="1980405"/>
              <a:ext cx="2831591" cy="207646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Add-in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4489" y="1980405"/>
                <a:ext cx="2831591" cy="2076465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ight Arrow 5"/>
          <p:cNvSpPr/>
          <p:nvPr/>
        </p:nvSpPr>
        <p:spPr>
          <a:xfrm>
            <a:off x="2520950" y="2109789"/>
            <a:ext cx="1158352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04489" y="1527839"/>
            <a:ext cx="283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project.json</a:t>
            </a:r>
            <a:endParaRPr lang="en-US" u="sng" dirty="0"/>
          </a:p>
        </p:txBody>
      </p:sp>
      <p:sp>
        <p:nvSpPr>
          <p:cNvPr id="14" name="Left Arrow 13"/>
          <p:cNvSpPr/>
          <p:nvPr/>
        </p:nvSpPr>
        <p:spPr>
          <a:xfrm rot="19188924">
            <a:off x="2488953" y="3432975"/>
            <a:ext cx="1162744" cy="51089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30" y="4152612"/>
            <a:ext cx="6672024" cy="1358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8222" y="3588357"/>
            <a:ext cx="4260716" cy="2317143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7020157" y="4663440"/>
            <a:ext cx="1076959" cy="4937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3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DN* Support in VS Code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928" y="1592630"/>
            <a:ext cx="9324244" cy="49535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15</a:t>
            </a:fld>
            <a:endParaRPr lang="en-US"/>
          </a:p>
        </p:txBody>
      </p:sp>
      <p:sp>
        <p:nvSpPr>
          <p:cNvPr id="6" name="Line Callout 2 (Accent Bar) 5"/>
          <p:cNvSpPr/>
          <p:nvPr/>
        </p:nvSpPr>
        <p:spPr>
          <a:xfrm>
            <a:off x="6000228" y="1003887"/>
            <a:ext cx="1955968" cy="823566"/>
          </a:xfrm>
          <a:prstGeom prst="accent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 Palette (F1)</a:t>
            </a:r>
            <a:endParaRPr lang="en-US" dirty="0"/>
          </a:p>
        </p:txBody>
      </p:sp>
      <p:sp>
        <p:nvSpPr>
          <p:cNvPr id="9" name="Line Callout 2 8"/>
          <p:cNvSpPr/>
          <p:nvPr/>
        </p:nvSpPr>
        <p:spPr>
          <a:xfrm>
            <a:off x="5189669" y="2753279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406"/>
              <a:gd name="adj6" fmla="val -32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restore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Line Callout 2 9"/>
          <p:cNvSpPr/>
          <p:nvPr/>
        </p:nvSpPr>
        <p:spPr>
          <a:xfrm>
            <a:off x="5189668" y="3600305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72169"/>
              <a:gd name="adj6" fmla="val -51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web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09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928" y="1592630"/>
            <a:ext cx="9324245" cy="49535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Support in VS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16</a:t>
            </a:fld>
            <a:endParaRPr lang="en-US"/>
          </a:p>
        </p:txBody>
      </p:sp>
      <p:sp>
        <p:nvSpPr>
          <p:cNvPr id="9" name="Line Callout 2 8"/>
          <p:cNvSpPr/>
          <p:nvPr/>
        </p:nvSpPr>
        <p:spPr>
          <a:xfrm>
            <a:off x="6529519" y="2913430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406"/>
              <a:gd name="adj6" fmla="val -32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Unused References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Line Callout 2 9"/>
          <p:cNvSpPr/>
          <p:nvPr/>
        </p:nvSpPr>
        <p:spPr>
          <a:xfrm>
            <a:off x="6970468" y="5444321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3645"/>
              <a:gd name="adj6" fmla="val -37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IntelliSense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Line Callout 3 (Border and Accent Bar) 10"/>
          <p:cNvSpPr/>
          <p:nvPr/>
        </p:nvSpPr>
        <p:spPr>
          <a:xfrm>
            <a:off x="9571064" y="5688503"/>
            <a:ext cx="1564218" cy="612648"/>
          </a:xfrm>
          <a:prstGeom prst="accentBorderCallout3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OmniSharp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8" name="Line Callout 2 7"/>
          <p:cNvSpPr/>
          <p:nvPr/>
        </p:nvSpPr>
        <p:spPr>
          <a:xfrm>
            <a:off x="2997105" y="3812043"/>
            <a:ext cx="1346295" cy="612648"/>
          </a:xfrm>
          <a:prstGeom prst="borderCallout2">
            <a:avLst>
              <a:gd name="adj1" fmla="val 40960"/>
              <a:gd name="adj2" fmla="val -3612"/>
              <a:gd name="adj3" fmla="val 18750"/>
              <a:gd name="adj4" fmla="val -16667"/>
              <a:gd name="adj5" fmla="val -69960"/>
              <a:gd name="adj6" fmla="val 102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Code Lens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69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02738643"/>
              </p:ext>
            </p:extLst>
          </p:nvPr>
        </p:nvGraphicFramePr>
        <p:xfrm>
          <a:off x="960159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Scaffolding Support </a:t>
            </a:r>
            <a:r>
              <a:rPr lang="en-US" dirty="0" smtClean="0"/>
              <a:t>in VS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17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81" y="3561230"/>
            <a:ext cx="2236302" cy="223630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587" y="3506942"/>
            <a:ext cx="2133144" cy="21331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315" y="3847051"/>
            <a:ext cx="2139665" cy="83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0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&gt; DN* Demo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5 Web Application in VS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02" y="5091020"/>
            <a:ext cx="950342" cy="950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468" y="3873934"/>
            <a:ext cx="568024" cy="5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6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08274"/>
            <a:ext cx="4512340" cy="4512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Scan QR for </a:t>
            </a:r>
            <a:r>
              <a:rPr lang="en-US" dirty="0" smtClean="0"/>
              <a:t>slides &amp; code: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477924" cy="3880773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Official ASP.NET 5 docs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4"/>
              </a:rPr>
              <a:t>ASP.NET 5 Apps w/ VS Code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>
                <a:hlinkClick r:id="rId5"/>
              </a:rPr>
              <a:t>OmniSharp’s</a:t>
            </a:r>
            <a:r>
              <a:rPr lang="en-US" dirty="0" smtClean="0">
                <a:hlinkClick r:id="rId5"/>
              </a:rPr>
              <a:t> generator-</a:t>
            </a:r>
            <a:r>
              <a:rPr lang="en-US" dirty="0" err="1" smtClean="0">
                <a:hlinkClick r:id="rId5"/>
              </a:rPr>
              <a:t>aspnet</a:t>
            </a:r>
            <a:endParaRPr lang="en-US" dirty="0"/>
          </a:p>
          <a:p>
            <a:endParaRPr lang="en-US" dirty="0"/>
          </a:p>
          <a:p>
            <a:r>
              <a:rPr lang="en-US" dirty="0" smtClean="0">
                <a:hlinkClick r:id="rId6"/>
              </a:rPr>
              <a:t>VS Code </a:t>
            </a:r>
            <a:r>
              <a:rPr lang="en-US" dirty="0" err="1" smtClean="0">
                <a:hlinkClick r:id="rId6"/>
              </a:rPr>
              <a:t>Pluralsight</a:t>
            </a:r>
            <a:r>
              <a:rPr lang="en-US" dirty="0" smtClean="0">
                <a:hlinkClick r:id="rId6"/>
              </a:rPr>
              <a:t> course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5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ASP.NET 5 in VS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November 14, 2015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65" y="3957095"/>
            <a:ext cx="2900905" cy="290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 and this talk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Scott Addie</a:t>
            </a:r>
          </a:p>
          <a:p>
            <a:pPr marL="0" indent="0">
              <a:buNone/>
            </a:pPr>
            <a:r>
              <a:rPr lang="en-US" dirty="0" smtClean="0"/>
              <a:t>.NET Solutions Architect</a:t>
            </a:r>
          </a:p>
          <a:p>
            <a:pPr marL="0" indent="0">
              <a:buNone/>
            </a:pPr>
            <a:r>
              <a:rPr lang="en-US" dirty="0" smtClean="0"/>
              <a:t>MCSD (Web Apps)</a:t>
            </a:r>
          </a:p>
          <a:p>
            <a:pPr marL="0" indent="0">
              <a:buNone/>
            </a:pPr>
            <a:r>
              <a:rPr lang="en-US" dirty="0" smtClean="0"/>
              <a:t>Visual Studio Code Insider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17819" y="2160589"/>
            <a:ext cx="5256186" cy="3880773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rgbClr val="FF0000"/>
                </a:solidFill>
                <a:hlinkClick r:id="rId2"/>
              </a:rPr>
              <a:t>GitHub.com/</a:t>
            </a:r>
            <a:r>
              <a:rPr lang="en-US" dirty="0" err="1" smtClean="0">
                <a:solidFill>
                  <a:srgbClr val="FF0000"/>
                </a:solidFill>
                <a:hlinkClick r:id="rId2"/>
              </a:rPr>
              <a:t>scottaddie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/vscode-aspnet5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b="1" dirty="0" smtClean="0"/>
          </a:p>
          <a:p>
            <a:pPr lvl="1"/>
            <a:r>
              <a:rPr lang="en-US" dirty="0" smtClean="0">
                <a:hlinkClick r:id="rId3"/>
              </a:rPr>
              <a:t>ScottAddie.com</a:t>
            </a:r>
            <a:endParaRPr lang="en-US" dirty="0" smtClean="0"/>
          </a:p>
          <a:p>
            <a:pPr lvl="1"/>
            <a:endParaRPr lang="en-US" dirty="0" smtClean="0">
              <a:hlinkClick r:id="rId4"/>
            </a:endParaRPr>
          </a:p>
          <a:p>
            <a:pPr lvl="1"/>
            <a:r>
              <a:rPr lang="en-US" dirty="0" smtClean="0">
                <a:hlinkClick r:id="rId4"/>
              </a:rPr>
              <a:t>@Scott_Addie</a:t>
            </a:r>
            <a:endParaRPr lang="en-US" dirty="0" smtClean="0"/>
          </a:p>
          <a:p>
            <a:pPr lvl="1"/>
            <a:endParaRPr lang="en-US" dirty="0" smtClean="0">
              <a:hlinkClick r:id="rId5"/>
            </a:endParaRPr>
          </a:p>
          <a:p>
            <a:pPr lvl="1"/>
            <a:r>
              <a:rPr lang="en-US" dirty="0" smtClean="0">
                <a:hlinkClick r:id="rId5"/>
              </a:rPr>
              <a:t>LinkedIn.com/in/scottaddie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380" y="3563307"/>
            <a:ext cx="682893" cy="555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392" y="4238379"/>
            <a:ext cx="658867" cy="6588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445" y="2748073"/>
            <a:ext cx="868219" cy="6639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91" y="1930400"/>
            <a:ext cx="817673" cy="8176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17" y="1575522"/>
            <a:ext cx="1991874" cy="214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9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Terminology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07821"/>
            <a:ext cx="8596668" cy="4433542"/>
          </a:xfrm>
        </p:spPr>
        <p:txBody>
          <a:bodyPr/>
          <a:lstStyle/>
          <a:p>
            <a:r>
              <a:rPr lang="en-US" dirty="0" smtClean="0"/>
              <a:t>DNVM (.NET Version Manager)</a:t>
            </a:r>
          </a:p>
          <a:p>
            <a:r>
              <a:rPr lang="en-US" dirty="0" smtClean="0"/>
              <a:t>DNX (.NET Execution Environment)</a:t>
            </a:r>
          </a:p>
          <a:p>
            <a:r>
              <a:rPr lang="en-US" dirty="0"/>
              <a:t>DNU (.NET Development </a:t>
            </a:r>
            <a:r>
              <a:rPr lang="en-US" dirty="0" smtClean="0"/>
              <a:t>Utility)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7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Choices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420997"/>
              </p:ext>
            </p:extLst>
          </p:nvPr>
        </p:nvGraphicFramePr>
        <p:xfrm>
          <a:off x="677333" y="1470992"/>
          <a:ext cx="8999403" cy="4050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3808057" y="5339033"/>
            <a:ext cx="2640739" cy="930986"/>
            <a:chOff x="3808057" y="5339033"/>
            <a:chExt cx="2640739" cy="9309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8057" y="5339033"/>
              <a:ext cx="883851" cy="88385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122" y="5339033"/>
              <a:ext cx="775823" cy="93098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4946" y="5339033"/>
              <a:ext cx="883850" cy="883850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90" y="5339033"/>
            <a:ext cx="883851" cy="8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5643"/>
            <a:ext cx="8596668" cy="4435719"/>
          </a:xfrm>
        </p:spPr>
        <p:txBody>
          <a:bodyPr>
            <a:normAutofit/>
          </a:bodyPr>
          <a:lstStyle/>
          <a:p>
            <a:r>
              <a:rPr lang="en-US" dirty="0" smtClean="0"/>
              <a:t>Framework versioning manager</a:t>
            </a:r>
          </a:p>
          <a:p>
            <a:endParaRPr lang="en-US" dirty="0" smtClean="0"/>
          </a:p>
          <a:p>
            <a:r>
              <a:rPr lang="en-US" dirty="0" smtClean="0"/>
              <a:t>Registers frameworks in user profile</a:t>
            </a:r>
          </a:p>
          <a:p>
            <a:pPr lvl="1"/>
            <a:r>
              <a:rPr lang="en-US" dirty="0" smtClean="0"/>
              <a:t>%USERPROFILE%\.</a:t>
            </a:r>
            <a:r>
              <a:rPr lang="en-US" dirty="0" err="1" smtClean="0"/>
              <a:t>dnx</a:t>
            </a:r>
            <a:r>
              <a:rPr lang="en-US" dirty="0" smtClean="0"/>
              <a:t>\runtimes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2 runtime types:	</a:t>
            </a:r>
            <a:endParaRPr lang="en-US" dirty="0" smtClean="0"/>
          </a:p>
          <a:p>
            <a:pPr lvl="1">
              <a:buFont typeface="+mj-lt"/>
              <a:buAutoNum type="arabicPeriod"/>
            </a:pPr>
            <a:r>
              <a:rPr lang="en-US" i="1" dirty="0" err="1" smtClean="0"/>
              <a:t>Clr</a:t>
            </a:r>
            <a:endParaRPr lang="en-US" i="1" dirty="0" smtClean="0"/>
          </a:p>
          <a:p>
            <a:pPr lvl="2"/>
            <a:r>
              <a:rPr lang="en-US" dirty="0" smtClean="0"/>
              <a:t>rely </a:t>
            </a:r>
            <a:r>
              <a:rPr lang="en-US" dirty="0" smtClean="0"/>
              <a:t>on .NET being installed on </a:t>
            </a:r>
            <a:r>
              <a:rPr lang="en-US" dirty="0" smtClean="0"/>
              <a:t>machine</a:t>
            </a:r>
            <a:endParaRPr lang="en-US" dirty="0" smtClean="0"/>
          </a:p>
          <a:p>
            <a:pPr lvl="1">
              <a:buFont typeface="+mj-lt"/>
              <a:buAutoNum type="arabicPeriod"/>
            </a:pPr>
            <a:r>
              <a:rPr lang="en-US" i="1" dirty="0" err="1" smtClean="0"/>
              <a:t>CoreClr</a:t>
            </a:r>
            <a:endParaRPr lang="en-US" i="1" dirty="0" smtClean="0"/>
          </a:p>
          <a:p>
            <a:pPr lvl="2"/>
            <a:r>
              <a:rPr lang="en-US" dirty="0" smtClean="0"/>
              <a:t>can </a:t>
            </a:r>
            <a:r>
              <a:rPr lang="en-US" dirty="0" smtClean="0"/>
              <a:t>be deployed w/ </a:t>
            </a:r>
            <a:r>
              <a:rPr lang="en-US" dirty="0" smtClean="0"/>
              <a:t>app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6</a:t>
            </a:fld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09600"/>
            <a:ext cx="5784310" cy="247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2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5643"/>
            <a:ext cx="8596668" cy="4435720"/>
          </a:xfrm>
        </p:spPr>
        <p:txBody>
          <a:bodyPr/>
          <a:lstStyle/>
          <a:p>
            <a:r>
              <a:rPr lang="en-US" dirty="0" smtClean="0"/>
              <a:t>Framework Inventory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dnvm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list</a:t>
            </a:r>
          </a:p>
          <a:p>
            <a:r>
              <a:rPr lang="en-US" dirty="0" smtClean="0"/>
              <a:t>Select Framework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dnvm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use</a:t>
            </a:r>
          </a:p>
          <a:p>
            <a:r>
              <a:rPr lang="en-US" dirty="0" smtClean="0"/>
              <a:t>Delete Framework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dnvm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uninstall </a:t>
            </a:r>
          </a:p>
          <a:p>
            <a:r>
              <a:rPr lang="en-US" dirty="0" smtClean="0"/>
              <a:t>Install Latest DNVM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dnvm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update-self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413" y="1695923"/>
            <a:ext cx="10596773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5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 – View Framework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dnvm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list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65" y="2011194"/>
            <a:ext cx="7494555" cy="292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4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 – Set Default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dnvm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use 1.0.0-beta8 –r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coreclr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–a x86 –p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dnx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--version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1" y="2007990"/>
            <a:ext cx="11065072" cy="1507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1" y="3982758"/>
            <a:ext cx="11065072" cy="293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5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6132A"/>
      </a:accent1>
      <a:accent2>
        <a:srgbClr val="568392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972122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webextensions/webextension1.xml><?xml version="1.0" encoding="utf-8"?>
<we:webextension xmlns:we="http://schemas.microsoft.com/office/webextensions/webextension/2010/11" id="{A11F3EC1-5D73-49AB-A269-EA4325E7C10F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  \&quot;commands\&quot;: {\n    \&quot;web\&quot;: \&quot;Microsoft.AspNet.Server.Kestrel\&quot;\n  },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EBE9F4C7-7E67-4A34-BEB1-0A91A1063C24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  \&quot;dependencies\&quot;: {\n    \&quot;Microsoft.AspNet.Diagnostics\&quot;: \&quot;1.0.0-beta8\&quot;,\n    \&quot;Microsoft.AspNet.IISPlatformHandler\&quot;: \&quot;1.0.0-beta8\&quot;,\n    \&quot;Microsoft.AspNet.Mvc\&quot;: \&quot;6.0.0-beta8\&quot;,\n    \&quot;Microsoft.AspNet.Mvc.TagHelpers\&quot;: \&quot;6.0.0-beta8\&quot;,\n    \&quot;Microsoft.AspNet.Server.Kestrel\&quot;: \&quot;1.0.0-beta8\&quot;,\n    \&quot;Microsoft.AspNet.StaticFiles\&quot;: \&quot;1.0.0-beta8\&quot;,\n    \&quot;Microsoft.AspNet.Tooling.Razor\&quot;: \&quot;1.0.0-beta8\&quot;,\n    \&quot;Microsoft.Framework.Configuration.Json\&quot;: \&quot;1.0.0-beta8\&quot;,\n    \&quot;Microsoft.Framework.Logging\&quot;: \&quot;1.0.0-beta8\&quot;,\n    \&quot;Microsoft.Framework.Logging.Console\&quot;: \&quot;1.0.0-beta8\&quot;,\n    \&quot;Microsoft.Framework.Logging.Debug\&quot; : \&quot;1.0.0-beta8\&quot;\n  },&quot;,&quot;ctags&quot;:{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9C5E075A-A0AE-4417-B3A3-7AF62D2373DF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&lt;configuration&gt;\n  &lt;activePackageSource&gt;\n    &lt;add key=\&quot;nuget.org\&quot; value=\&quot;https://api.nuget.org/v3/index.json\&quot; /&gt;\n  &lt;/activePackageSource&gt;\n&lt;/configuration&gt;&quot;,&quot;ctags&quot;:{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00E104EB-BCA6-4F66-A00B-8F18B61F28E8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  \&quot;scripts\&quot;: {\n    \&quot;prepublish\&quot;: [\n      \&quot;npm install\&quot;,\n      \&quot;bower install\&quot;,\n      \&quot;gulp clean\&quot;,\n      \&quot;gulp min\&quot;\n    ]\n  }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1638</TotalTime>
  <Words>333</Words>
  <Application>Microsoft Office PowerPoint</Application>
  <PresentationFormat>Widescreen</PresentationFormat>
  <Paragraphs>136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PowerPoint Presentation</vt:lpstr>
      <vt:lpstr>Getting Started with ASP.NET 5 in VS Code</vt:lpstr>
      <vt:lpstr>About me and this talk</vt:lpstr>
      <vt:lpstr>New Terminology</vt:lpstr>
      <vt:lpstr>New Choices</vt:lpstr>
      <vt:lpstr>DNVM</vt:lpstr>
      <vt:lpstr>DNVM</vt:lpstr>
      <vt:lpstr>DNVM – View Framework Options</vt:lpstr>
      <vt:lpstr>DNVM – Set Default Runtime</vt:lpstr>
      <vt:lpstr>DNX</vt:lpstr>
      <vt:lpstr>DNX – Start Web Server</vt:lpstr>
      <vt:lpstr>DNU</vt:lpstr>
      <vt:lpstr>DNU – NuGet Package Restore</vt:lpstr>
      <vt:lpstr>DNU – Publish</vt:lpstr>
      <vt:lpstr>DN* Support in VS Code</vt:lpstr>
      <vt:lpstr>C# Support in VS Code</vt:lpstr>
      <vt:lpstr>Scaffolding Support in VS Code</vt:lpstr>
      <vt:lpstr>&gt; DN* Demo 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ASP.NET 5</dc:title>
  <dc:creator>Scott Addie</dc:creator>
  <cp:lastModifiedBy>Scott Addie</cp:lastModifiedBy>
  <cp:revision>213</cp:revision>
  <dcterms:created xsi:type="dcterms:W3CDTF">2015-09-17T02:43:22Z</dcterms:created>
  <dcterms:modified xsi:type="dcterms:W3CDTF">2015-11-13T19:17:57Z</dcterms:modified>
</cp:coreProperties>
</file>