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2"/>
  </p:notesMasterIdLst>
  <p:sldIdLst>
    <p:sldId id="342" r:id="rId3"/>
    <p:sldId id="322" r:id="rId4"/>
    <p:sldId id="344" r:id="rId5"/>
    <p:sldId id="346" r:id="rId6"/>
    <p:sldId id="347" r:id="rId7"/>
    <p:sldId id="345" r:id="rId8"/>
    <p:sldId id="341" r:id="rId9"/>
    <p:sldId id="343" r:id="rId10"/>
    <p:sldId id="320" r:id="rId1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4"/>
            <p14:sldId id="346"/>
            <p14:sldId id="347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6E3382"/>
    <a:srgbClr val="505050"/>
    <a:srgbClr val="676767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all EF Core &amp; ASP.NET Core deps</a:t>
            </a:r>
          </a:p>
          <a:p>
            <a:r>
              <a:rPr lang="en-US" dirty="0"/>
              <a:t>- FDD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Publish size reduction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</a:rPr>
              <a:t>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16.8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26.7 MB w/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  <a:sym typeface="Wingdings" panose="05000000000000000000" pitchFamily="2" charset="2"/>
              </a:rPr>
              <a:t>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2.63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3.09 MB w/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765330"/>
              </p:ext>
            </p:extLst>
          </p:nvPr>
        </p:nvGraphicFramePr>
        <p:xfrm>
          <a:off x="838198" y="1825623"/>
          <a:ext cx="10515602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78" y="320551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3373892"/>
            <a:ext cx="4385946" cy="32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4138</TotalTime>
  <Words>253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915</cp:revision>
  <dcterms:created xsi:type="dcterms:W3CDTF">2016-07-13T16:00:36Z</dcterms:created>
  <dcterms:modified xsi:type="dcterms:W3CDTF">2017-10-03T19:05:44Z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