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258" r:id="rId3"/>
    <p:sldId id="259" r:id="rId4"/>
    <p:sldId id="284" r:id="rId5"/>
    <p:sldId id="265" r:id="rId6"/>
    <p:sldId id="274" r:id="rId7"/>
    <p:sldId id="276" r:id="rId8"/>
    <p:sldId id="275" r:id="rId9"/>
    <p:sldId id="269" r:id="rId10"/>
    <p:sldId id="277" r:id="rId11"/>
    <p:sldId id="270" r:id="rId12"/>
    <p:sldId id="271" r:id="rId13"/>
    <p:sldId id="278" r:id="rId14"/>
    <p:sldId id="279" r:id="rId15"/>
    <p:sldId id="281" r:id="rId16"/>
    <p:sldId id="282" r:id="rId17"/>
    <p:sldId id="260" r:id="rId18"/>
    <p:sldId id="28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5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</a:t>
          </a:r>
          <a:r>
            <a:rPr lang="en-US" dirty="0" smtClean="0"/>
            <a:t>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dirty="0" smtClean="0"/>
            <a:t>dotnet CLI</a:t>
          </a:r>
          <a:endParaRPr lang="en-US" dirty="0"/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/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5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</a:t>
          </a:r>
          <a:r>
            <a:rPr lang="en-US" sz="3600" kern="1200" dirty="0" smtClean="0"/>
            <a:t>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dotnet CLI</a:t>
          </a:r>
          <a:endParaRPr lang="en-US" sz="3600" kern="1200" dirty="0"/>
        </a:p>
      </dsp:txBody>
      <dsp:txXfrm>
        <a:off x="2031999" y="43688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12/2/2015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11/relationships/webextension" Target="../webextensions/webextension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" TargetMode="External"/><Relationship Id="rId7" Type="http://schemas.openxmlformats.org/officeDocument/2006/relationships/hyperlink" Target="http://www.hanselman.com/blog/IntegratingVisualStudioCodeWithDnxwatchToDevelopASPNET5Applications.aspx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OmniSharp/generator-aspnet" TargetMode="External"/><Relationship Id="rId4" Type="http://schemas.openxmlformats.org/officeDocument/2006/relationships/hyperlink" Target="https://code.visualstudio.com/docs/runtimes/ASPnet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/vscode-aspnet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5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MadDotNet</a:t>
            </a:r>
          </a:p>
          <a:p>
            <a:r>
              <a:rPr lang="en-US" dirty="0" smtClean="0"/>
              <a:t>December 2,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xmlns="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dirty="0" smtClean="0"/>
              <a:t>NuGet Package Restore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dirty="0" smtClean="0"/>
              <a:t>Build App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dirty="0" smtClean="0"/>
              <a:t>Commands Management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Publish App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NuGet Package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xmlns="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009377"/>
                  </p:ext>
                </p:extLst>
              </p:nvPr>
            </p:nvGraphicFramePr>
            <p:xfrm>
              <a:off x="224029" y="4330022"/>
              <a:ext cx="6034425" cy="3103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9" y="4330022"/>
                <a:ext cx="6034425" cy="310310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99077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xmlns="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1315411"/>
                  </p:ext>
                </p:extLst>
              </p:nvPr>
            </p:nvGraphicFramePr>
            <p:xfrm>
              <a:off x="3739811" y="1795708"/>
              <a:ext cx="7017089" cy="19398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811" y="1795708"/>
                <a:ext cx="7017089" cy="193980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739811" y="1404256"/>
            <a:ext cx="61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NuGet.config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4029" y="3848100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725" y="3764095"/>
            <a:ext cx="4538764" cy="41386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6029" y="491490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645581" y="3375681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xmlns="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OmniSharp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 for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6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7268078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</a:t>
            </a:r>
            <a:r>
              <a:rPr lang="en-US" dirty="0" smtClean="0"/>
              <a:t>slides &amp; code: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7792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ASP.NET 5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ASP.NET 5 Apps w/ VS Code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OmniSharp’s generator-aspnet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VS Code Pluralsight course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7"/>
              </a:rPr>
              <a:t>d</a:t>
            </a:r>
            <a:r>
              <a:rPr lang="en-US" dirty="0" smtClean="0">
                <a:hlinkClick r:id="rId7"/>
              </a:rPr>
              <a:t>nx-watch w/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GitHub.com/scottaddie/vscode-aspnet5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1575522"/>
            <a:ext cx="1991874" cy="21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dirty="0" smtClean="0"/>
              <a:t>DNVM (.NET Version Manager)</a:t>
            </a:r>
          </a:p>
          <a:p>
            <a:r>
              <a:rPr lang="en-US" dirty="0" smtClean="0"/>
              <a:t>DNX (.NET Execution Environment)</a:t>
            </a:r>
          </a:p>
          <a:p>
            <a:r>
              <a:rPr lang="en-US" dirty="0"/>
              <a:t>DNU (.NET Development </a:t>
            </a:r>
            <a:r>
              <a:rPr lang="en-US" dirty="0" smtClean="0"/>
              <a:t>Utility)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Installation of DN* Tooling: </a:t>
            </a:r>
            <a:r>
              <a:rPr lang="en-US" dirty="0">
                <a:hlinkClick r:id="rId2"/>
              </a:rPr>
              <a:t>http://bit.ly/1YaRWJY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85331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dirty="0" smtClean="0"/>
              <a:t>Registers frameworks in user profile</a:t>
            </a:r>
          </a:p>
          <a:p>
            <a:pPr lvl="1"/>
            <a:r>
              <a:rPr lang="en-US" dirty="0" smtClean="0"/>
              <a:t>%USERPROFILE%\.dnx\runtimes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2 runtime types:	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/>
              <a:t>Clr</a:t>
            </a:r>
          </a:p>
          <a:p>
            <a:pPr lvl="2"/>
            <a:r>
              <a:rPr lang="en-US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i="1" dirty="0" smtClean="0"/>
              <a:t>CoreClr</a:t>
            </a:r>
          </a:p>
          <a:p>
            <a:pPr lvl="2"/>
            <a:r>
              <a:rPr lang="en-US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34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20"/>
          </a:xfrm>
        </p:spPr>
        <p:txBody>
          <a:bodyPr/>
          <a:lstStyle/>
          <a:p>
            <a:r>
              <a:rPr lang="en-US" dirty="0" smtClean="0"/>
              <a:t>Framework Inventory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list</a:t>
            </a:r>
          </a:p>
          <a:p>
            <a:r>
              <a:rPr lang="en-US" dirty="0" smtClean="0"/>
              <a:t>Select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dnvm use</a:t>
            </a:r>
          </a:p>
          <a:p>
            <a:r>
              <a:rPr lang="en-US" dirty="0" smtClean="0"/>
              <a:t>Delete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dnvm uninstall </a:t>
            </a:r>
          </a:p>
          <a:p>
            <a:r>
              <a:rPr lang="en-US" dirty="0" smtClean="0"/>
              <a:t>Install Latest DNVM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dnvm update-self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3" y="1695923"/>
            <a:ext cx="1059677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dnvm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5" y="2011194"/>
            <a:ext cx="7494555" cy="29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use 1.0.0-beta8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07990"/>
            <a:ext cx="11065072" cy="150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3982758"/>
            <a:ext cx="11065072" cy="2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/>
          <a:lstStyle/>
          <a:p>
            <a:r>
              <a:rPr lang="en-US" dirty="0" smtClean="0"/>
              <a:t>SDK </a:t>
            </a:r>
            <a:r>
              <a:rPr lang="en-US" dirty="0" smtClean="0"/>
              <a:t>&amp; runtime </a:t>
            </a:r>
            <a:r>
              <a:rPr lang="en-US" dirty="0" smtClean="0"/>
              <a:t>environment</a:t>
            </a:r>
          </a:p>
          <a:p>
            <a:endParaRPr lang="en-US" dirty="0" smtClean="0"/>
          </a:p>
          <a:p>
            <a:r>
              <a:rPr lang="en-US" dirty="0" smtClean="0"/>
              <a:t>Builds &amp; runs .NET apps on Windows, Mac, or Linux</a:t>
            </a:r>
          </a:p>
          <a:p>
            <a:endParaRPr lang="en-US" dirty="0" smtClean="0"/>
          </a:p>
          <a:p>
            <a:r>
              <a:rPr lang="en-US" dirty="0" smtClean="0"/>
              <a:t>Original </a:t>
            </a:r>
            <a:r>
              <a:rPr lang="en-US" dirty="0" smtClean="0"/>
              <a:t>intent = running </a:t>
            </a:r>
            <a:r>
              <a:rPr lang="en-US" dirty="0" smtClean="0"/>
              <a:t>X-P</a:t>
            </a:r>
            <a:r>
              <a:rPr lang="en-US" dirty="0" smtClean="0"/>
              <a:t>lat </a:t>
            </a:r>
            <a:r>
              <a:rPr lang="en-US" dirty="0" smtClean="0"/>
              <a:t>ASP.NET web apps</a:t>
            </a:r>
          </a:p>
          <a:p>
            <a:pPr lvl="1"/>
            <a:r>
              <a:rPr lang="en-US" dirty="0" smtClean="0"/>
              <a:t>Can run other types of .NET apps </a:t>
            </a:r>
            <a:r>
              <a:rPr lang="en-US" dirty="0" smtClean="0"/>
              <a:t>(</a:t>
            </a:r>
            <a:r>
              <a:rPr lang="en-US" dirty="0" smtClean="0"/>
              <a:t>X-P</a:t>
            </a:r>
            <a:r>
              <a:rPr lang="en-US" dirty="0" smtClean="0"/>
              <a:t>lat </a:t>
            </a:r>
            <a:r>
              <a:rPr lang="en-US" dirty="0" smtClean="0"/>
              <a:t>console apps, etc.)</a:t>
            </a:r>
          </a:p>
          <a:p>
            <a:endParaRPr lang="en-US" dirty="0" smtClean="0"/>
          </a:p>
          <a:p>
            <a:r>
              <a:rPr lang="en-US" dirty="0"/>
              <a:t>Not a rapper from the late ‘</a:t>
            </a:r>
            <a:r>
              <a:rPr lang="en-US" dirty="0" smtClean="0"/>
              <a:t>90s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59" y="4376977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E9F4C7-7E67-4A34-BEB1-0A91A1063C2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dependencies\&quot;: {\n    \&quot;Microsoft.AspNet.Diagnostics\&quot;: \&quot;1.0.0-beta8\&quot;,\n    \&quot;Microsoft.AspNet.IISPlatformHandler\&quot;: \&quot;1.0.0-beta8\&quot;,\n    \&quot;Microsoft.AspNet.Mvc\&quot;: \&quot;6.0.0-beta8\&quot;,\n    \&quot;Microsoft.AspNet.Mvc.TagHelpers\&quot;: \&quot;6.0.0-beta8\&quot;,\n    \&quot;Microsoft.AspNet.Server.Kestrel\&quot;: \&quot;1.0.0-beta8\&quot;,\n    \&quot;Microsoft.AspNet.StaticFiles\&quot;: \&quot;1.0.0-beta8\&quot;,\n    \&quot;Microsoft.AspNet.Tooling.Razor\&quot;: \&quot;1.0.0-beta8\&quot;,\n    \&quot;Microsoft.Framework.Configuration.Json\&quot;: \&quot;1.0.0-beta8\&quot;,\n    \&quot;Microsoft.Framework.Logging\&quot;: \&quot;1.0.0-beta8\&quot;,\n    \&quot;Microsoft.Framework.Logging.Console\&quot;: \&quot;1.0.0-beta8\&quot;,\n    \&quot;Microsoft.Framework.Logging.Debug\&quot; : \&quot;1.0.0-beta8\&quot;\n  },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C5E075A-A0AE-4417-B3A3-7AF62D2373D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configuration&gt;\n  &lt;activePackageSource&gt;\n    &lt;add key=\&quot;nuget.org\&quot; value=\&quot;https://api.nuget.org/v3/index.json\&quot; /&gt;\n  &lt;/activePackageSource&gt;\n&lt;/configuration&gt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2450</TotalTime>
  <Words>375</Words>
  <Application>Microsoft Office PowerPoint</Application>
  <PresentationFormat>Custom</PresentationFormat>
  <Paragraphs>154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Getting Started with ASP.NET 5 in VS Code</vt:lpstr>
      <vt:lpstr>About me and this talk</vt:lpstr>
      <vt:lpstr>New Terminology (&lt;= RC1)</vt:lpstr>
      <vt:lpstr>New Choices</vt:lpstr>
      <vt:lpstr>DNVM</vt:lpstr>
      <vt:lpstr>DNVM</vt:lpstr>
      <vt:lpstr>DNVM – View Framework Options</vt:lpstr>
      <vt:lpstr>DNVM – Set Default Runtime</vt:lpstr>
      <vt:lpstr>DNX</vt:lpstr>
      <vt:lpstr>DNX – Start Web Server</vt:lpstr>
      <vt:lpstr>DNU</vt:lpstr>
      <vt:lpstr>DNU – NuGet Package Restore</vt:lpstr>
      <vt:lpstr>DNU – Publish</vt:lpstr>
      <vt:lpstr>DN* Support in VS Code</vt:lpstr>
      <vt:lpstr>C# Support in VS Code</vt:lpstr>
      <vt:lpstr>Scaffolding Support for VS Code</vt:lpstr>
      <vt:lpstr>&gt; DN* Demo </vt:lpstr>
      <vt:lpstr>CLI Evolution for RC2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Addie, Scott T.</cp:lastModifiedBy>
  <cp:revision>265</cp:revision>
  <dcterms:created xsi:type="dcterms:W3CDTF">2015-09-17T02:43:22Z</dcterms:created>
  <dcterms:modified xsi:type="dcterms:W3CDTF">2015-12-02T20:53:04Z</dcterms:modified>
</cp:coreProperties>
</file>