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9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61" r:id="rId10"/>
    <p:sldId id="362" r:id="rId11"/>
    <p:sldId id="354" r:id="rId12"/>
    <p:sldId id="351" r:id="rId13"/>
    <p:sldId id="360" r:id="rId14"/>
    <p:sldId id="350" r:id="rId15"/>
    <p:sldId id="355" r:id="rId16"/>
    <p:sldId id="346" r:id="rId17"/>
    <p:sldId id="356" r:id="rId18"/>
  </p:sldIdLst>
  <p:sldSz cx="12192000" cy="6858000"/>
  <p:notesSz cx="6858000" cy="9144000"/>
  <p:custShowLst>
    <p:custShow name="Main Slides" id="0">
      <p:sldLst>
        <p:sld r:id="rId3"/>
        <p:sld r:id="rId4"/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61"/>
            <p14:sldId id="362"/>
            <p14:sldId id="354"/>
            <p14:sldId id="351"/>
            <p14:sldId id="360"/>
            <p14:sldId id="350"/>
            <p14:sldId id="355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>
        <p:scale>
          <a:sx n="80" d="100"/>
          <a:sy n="80" d="100"/>
        </p:scale>
        <p:origin x="-84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5034</TotalTime>
  <Words>651</Words>
  <Application>Microsoft Office PowerPoint</Application>
  <PresentationFormat>Widescreen</PresentationFormat>
  <Paragraphs>144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Scaffolding setup</vt:lpstr>
      <vt:lpstr>Scaffolding command</vt:lpstr>
      <vt:lpstr>VS Code DEMO</vt:lpstr>
      <vt:lpstr>Creation of templates</vt:lpstr>
      <vt:lpstr>DEMO</vt:lpstr>
      <vt:lpstr>Integration with VSTS</vt:lpstr>
      <vt:lpstr>VSTS 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1036</cp:revision>
  <dcterms:created xsi:type="dcterms:W3CDTF">2016-07-13T16:00:36Z</dcterms:created>
  <dcterms:modified xsi:type="dcterms:W3CDTF">2018-03-23T02:27:45Z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