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40" d="100"/>
          <a:sy n="40" d="100"/>
        </p:scale>
        <p:origin x="1610" y="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3/19/2016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typings/typ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/>
              <a:t>json.schemastore.org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Previously: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DefinitelyTyped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86" y="1124878"/>
            <a:ext cx="349523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7" y="1333499"/>
            <a:ext cx="11787738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v0.10.9 and below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Beta release</a:t>
            </a:r>
          </a:p>
          <a:p>
            <a:pPr lvl="1"/>
            <a:r>
              <a:rPr lang="en-US" dirty="0"/>
              <a:t>Current = v0.10.11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CommonJS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dirty="0"/>
              <a:t>&gt;Tasks: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“isBuildCommand” property ties to Shift + Ctrl + B gesture</a:t>
            </a:r>
          </a:p>
          <a:p>
            <a:r>
              <a:rPr lang="en-US" dirty="0"/>
              <a:t>“</a:t>
            </a:r>
            <a:r>
              <a:rPr lang="en-US" dirty="0" err="1"/>
              <a:t>isTestCommand</a:t>
            </a:r>
            <a:r>
              <a:rPr lang="en-US" dirty="0"/>
              <a:t>” property ties to Shift + Ctrl + </a:t>
            </a:r>
            <a:r>
              <a:rPr lang="en-US"/>
              <a:t>T gesture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 like this: </a:t>
            </a:r>
          </a:p>
          <a:p>
            <a:pPr lvl="2"/>
            <a:r>
              <a:rPr lang="en-US" dirty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with the 3 pillars of the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371868"/>
            <a:ext cx="1675920" cy="1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VS Code website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v0.10.1</a:t>
            </a:r>
          </a:p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62045"/>
            <a:ext cx="12192000" cy="49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\n    ],\n    \&quot;files\&quot;: [\n        \&quot;app.js\&quot;,\n        \&quot;model.j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2693</TotalTime>
  <Words>498</Words>
  <Application>Microsoft Office PowerPoint</Application>
  <PresentationFormat>Widescreen</PresentationFormat>
  <Paragraphs>167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</vt:lpstr>
      <vt:lpstr>Instead of making them [Linux and Mac developers] go to Windows, we want to meet them where they are.</vt:lpstr>
      <vt:lpstr>PowerPoint Presentation</vt:lpstr>
      <vt:lpstr>Extensibility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Library / Framework IntelliSense</vt:lpstr>
      <vt:lpstr>Enable IntelliSense via tsd</vt:lpstr>
      <vt:lpstr>Enable IntelliSense via typings</vt:lpstr>
      <vt:lpstr>…or Enable IntelliSense via Editor v0.10.9 and below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543</cp:revision>
  <dcterms:created xsi:type="dcterms:W3CDTF">2015-07-01T00:55:22Z</dcterms:created>
  <dcterms:modified xsi:type="dcterms:W3CDTF">2016-03-19T15:00:54Z</dcterms:modified>
</cp:coreProperties>
</file>