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2"/>
  </p:notesMasterIdLst>
  <p:sldIdLst>
    <p:sldId id="366" r:id="rId3"/>
    <p:sldId id="346" r:id="rId4"/>
    <p:sldId id="365" r:id="rId5"/>
    <p:sldId id="342" r:id="rId6"/>
    <p:sldId id="322" r:id="rId7"/>
    <p:sldId id="353" r:id="rId8"/>
    <p:sldId id="359" r:id="rId9"/>
    <p:sldId id="352" r:id="rId10"/>
    <p:sldId id="348" r:id="rId11"/>
    <p:sldId id="349" r:id="rId12"/>
    <p:sldId id="354" r:id="rId13"/>
    <p:sldId id="363" r:id="rId14"/>
    <p:sldId id="361" r:id="rId15"/>
    <p:sldId id="362" r:id="rId16"/>
    <p:sldId id="351" r:id="rId17"/>
    <p:sldId id="360" r:id="rId18"/>
    <p:sldId id="350" r:id="rId19"/>
    <p:sldId id="355" r:id="rId20"/>
    <p:sldId id="356" r:id="rId21"/>
  </p:sldIdLst>
  <p:sldSz cx="12192000" cy="6858000"/>
  <p:notesSz cx="6858000" cy="9144000"/>
  <p:custShowLst>
    <p:custShow name="Main Slides" id="0">
      <p:sldLst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</p:sldLst>
    </p:custShow>
    <p:custShow name="Sponsor Slides" id="1">
      <p:sldLst>
        <p:sld r:id="rId3"/>
        <p:sld r:id="rId4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56320761-ED20-4C7B-9484-59237E0A0783}">
          <p14:sldIdLst>
            <p14:sldId id="366"/>
            <p14:sldId id="346"/>
            <p14:sldId id="365"/>
          </p14:sldIdLst>
        </p14:section>
        <p14:section name="Main Slides" id="{BD4AE434-FB75-488A-BE53-0A8BF7EA68DF}">
          <p14:sldIdLst>
            <p14:sldId id="342"/>
            <p14:sldId id="322"/>
            <p14:sldId id="353"/>
            <p14:sldId id="359"/>
            <p14:sldId id="352"/>
            <p14:sldId id="348"/>
            <p14:sldId id="349"/>
            <p14:sldId id="354"/>
            <p14:sldId id="363"/>
            <p14:sldId id="361"/>
            <p14:sldId id="362"/>
            <p14:sldId id="351"/>
            <p14:sldId id="360"/>
            <p14:sldId id="350"/>
            <p14:sldId id="355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002050"/>
    <a:srgbClr val="000000"/>
    <a:srgbClr val="FFFFFF"/>
    <a:srgbClr val="505251"/>
    <a:srgbClr val="9CBDDE"/>
    <a:srgbClr val="8AAECD"/>
    <a:srgbClr val="676767"/>
    <a:srgbClr val="383A3E"/>
    <a:srgbClr val="6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69914" autoAdjust="0"/>
  </p:normalViewPr>
  <p:slideViewPr>
    <p:cSldViewPr snapToGrid="0">
      <p:cViewPr varScale="1">
        <p:scale>
          <a:sx n="76" d="100"/>
          <a:sy n="76" d="100"/>
        </p:scale>
        <p:origin x="18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F320-7AFA-42A3-BDE5-9072CDB627E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9775271-425C-4B4F-85A6-07886A6D55E4}">
      <dgm:prSet phldrT="[Text]" custT="1"/>
      <dgm:spPr/>
      <dgm:t>
        <a:bodyPr/>
        <a:lstStyle/>
        <a:p>
          <a:r>
            <a:rPr lang="en-US" sz="2800" dirty="0"/>
            <a:t>Visual Studio</a:t>
          </a:r>
        </a:p>
      </dgm:t>
    </dgm:pt>
    <dgm:pt modelId="{E44C516F-A7BC-467C-8B6E-9145CEC56748}" type="parTrans" cxnId="{E1DFC625-D026-4F31-B829-C87F0D7B6A05}">
      <dgm:prSet/>
      <dgm:spPr/>
      <dgm:t>
        <a:bodyPr/>
        <a:lstStyle/>
        <a:p>
          <a:endParaRPr lang="en-US"/>
        </a:p>
      </dgm:t>
    </dgm:pt>
    <dgm:pt modelId="{EF89B725-0DFA-4EE4-B5B6-220EFADF2320}" type="sibTrans" cxnId="{E1DFC625-D026-4F31-B829-C87F0D7B6A05}">
      <dgm:prSet/>
      <dgm:spPr/>
      <dgm:t>
        <a:bodyPr/>
        <a:lstStyle/>
        <a:p>
          <a:endParaRPr lang="en-US"/>
        </a:p>
      </dgm:t>
    </dgm:pt>
    <dgm:pt modelId="{E0B0EDA1-F659-4751-86B9-BD9CEE59513F}">
      <dgm:prSet phldrT="[Text]" custT="1"/>
      <dgm:spPr/>
      <dgm:t>
        <a:bodyPr/>
        <a:lstStyle/>
        <a:p>
          <a:r>
            <a:rPr lang="en-US" sz="2800" dirty="0"/>
            <a:t>Visual Studio Code</a:t>
          </a:r>
        </a:p>
      </dgm:t>
    </dgm:pt>
    <dgm:pt modelId="{E212CABA-3591-45C5-8E26-731E1F3C8C31}" type="parTrans" cxnId="{B08F83FE-474C-4BE9-A2B4-A58E42E218D9}">
      <dgm:prSet/>
      <dgm:spPr/>
      <dgm:t>
        <a:bodyPr/>
        <a:lstStyle/>
        <a:p>
          <a:endParaRPr lang="en-US"/>
        </a:p>
      </dgm:t>
    </dgm:pt>
    <dgm:pt modelId="{335C44E7-CF54-4BCB-AFDE-F0F261EA1DF0}" type="sibTrans" cxnId="{B08F83FE-474C-4BE9-A2B4-A58E42E218D9}">
      <dgm:prSet/>
      <dgm:spPr/>
      <dgm:t>
        <a:bodyPr/>
        <a:lstStyle/>
        <a:p>
          <a:endParaRPr lang="en-US"/>
        </a:p>
      </dgm:t>
    </dgm:pt>
    <dgm:pt modelId="{0E38893E-4337-487F-9332-DCBC3CC8A6C7}">
      <dgm:prSet phldrT="[Text]" custT="1"/>
      <dgm:spPr/>
      <dgm:t>
        <a:bodyPr/>
        <a:lstStyle/>
        <a:p>
          <a:r>
            <a:rPr lang="en-US" sz="2800" dirty="0"/>
            <a:t>Visual Studio for Mac</a:t>
          </a:r>
        </a:p>
      </dgm:t>
    </dgm:pt>
    <dgm:pt modelId="{018257BF-89E9-497D-9337-B9D2DFFBF94C}" type="sibTrans" cxnId="{C8F1AD98-63E1-416A-A3A7-AC680C712127}">
      <dgm:prSet/>
      <dgm:spPr/>
      <dgm:t>
        <a:bodyPr/>
        <a:lstStyle/>
        <a:p>
          <a:endParaRPr lang="en-US"/>
        </a:p>
      </dgm:t>
    </dgm:pt>
    <dgm:pt modelId="{9FFA70A6-A239-4434-95C8-5A8DBEF62F79}" type="parTrans" cxnId="{C8F1AD98-63E1-416A-A3A7-AC680C712127}">
      <dgm:prSet/>
      <dgm:spPr/>
      <dgm:t>
        <a:bodyPr/>
        <a:lstStyle/>
        <a:p>
          <a:endParaRPr lang="en-US"/>
        </a:p>
      </dgm:t>
    </dgm:pt>
    <dgm:pt modelId="{BAE44503-9403-4D5B-AE69-6EB5849D21B7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79181678-EBEA-4284-A6AD-6EE938241842}" type="parTrans" cxnId="{2E5690A5-98F7-4B7D-BC3A-2E92BF982979}">
      <dgm:prSet/>
      <dgm:spPr/>
      <dgm:t>
        <a:bodyPr/>
        <a:lstStyle/>
        <a:p>
          <a:endParaRPr lang="en-US"/>
        </a:p>
      </dgm:t>
    </dgm:pt>
    <dgm:pt modelId="{F845C359-4C7D-4F9A-8A06-375321C9FD3E}" type="sibTrans" cxnId="{2E5690A5-98F7-4B7D-BC3A-2E92BF982979}">
      <dgm:prSet/>
      <dgm:spPr/>
      <dgm:t>
        <a:bodyPr/>
        <a:lstStyle/>
        <a:p>
          <a:endParaRPr lang="en-US"/>
        </a:p>
      </dgm:t>
    </dgm:pt>
    <dgm:pt modelId="{B09816E3-A792-447C-A85F-0CAED126194F}" type="pres">
      <dgm:prSet presAssocID="{BC7AF320-7AFA-42A3-BDE5-9072CDB627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3DDC6-D31F-40D3-A288-7D42E7A0FA3A}" type="pres">
      <dgm:prSet presAssocID="{BAE44503-9403-4D5B-AE69-6EB5849D21B7}" presName="vertOne" presStyleCnt="0"/>
      <dgm:spPr/>
    </dgm:pt>
    <dgm:pt modelId="{FD6C78DC-C982-4EB8-B72C-CF9B927D7CD6}" type="pres">
      <dgm:prSet presAssocID="{BAE44503-9403-4D5B-AE69-6EB5849D21B7}" presName="txOne" presStyleLbl="node0" presStyleIdx="0" presStyleCnt="1" custLinFactNeighborY="9784">
        <dgm:presLayoutVars>
          <dgm:chPref val="3"/>
        </dgm:presLayoutVars>
      </dgm:prSet>
      <dgm:spPr/>
    </dgm:pt>
    <dgm:pt modelId="{85A117ED-8447-44B9-8BE1-2BFA52C0152D}" type="pres">
      <dgm:prSet presAssocID="{BAE44503-9403-4D5B-AE69-6EB5849D21B7}" presName="parTransOne" presStyleCnt="0"/>
      <dgm:spPr/>
    </dgm:pt>
    <dgm:pt modelId="{FF32DEBE-E4E5-48B1-830D-77588A403133}" type="pres">
      <dgm:prSet presAssocID="{BAE44503-9403-4D5B-AE69-6EB5849D21B7}" presName="horzOne" presStyleCnt="0"/>
      <dgm:spPr/>
    </dgm:pt>
    <dgm:pt modelId="{75B1FA2E-CBA3-4CF4-8AF4-D56B56221651}" type="pres">
      <dgm:prSet presAssocID="{D9775271-425C-4B4F-85A6-07886A6D55E4}" presName="vertTwo" presStyleCnt="0"/>
      <dgm:spPr/>
    </dgm:pt>
    <dgm:pt modelId="{D3C4656B-96C8-4C58-B394-BD787E9002E6}" type="pres">
      <dgm:prSet presAssocID="{D9775271-425C-4B4F-85A6-07886A6D55E4}" presName="txTwo" presStyleLbl="node2" presStyleIdx="0" presStyleCnt="3">
        <dgm:presLayoutVars>
          <dgm:chPref val="3"/>
        </dgm:presLayoutVars>
      </dgm:prSet>
      <dgm:spPr/>
    </dgm:pt>
    <dgm:pt modelId="{112CD85F-8F63-451B-95D9-9FEF322B8424}" type="pres">
      <dgm:prSet presAssocID="{D9775271-425C-4B4F-85A6-07886A6D55E4}" presName="horzTwo" presStyleCnt="0"/>
      <dgm:spPr/>
    </dgm:pt>
    <dgm:pt modelId="{9D9F3192-DAAD-4870-BCFF-71DA05435227}" type="pres">
      <dgm:prSet presAssocID="{EF89B725-0DFA-4EE4-B5B6-220EFADF2320}" presName="sibSpaceTwo" presStyleCnt="0"/>
      <dgm:spPr/>
    </dgm:pt>
    <dgm:pt modelId="{8D045E23-25B2-4E2D-B4F3-D1943D46E86D}" type="pres">
      <dgm:prSet presAssocID="{0E38893E-4337-487F-9332-DCBC3CC8A6C7}" presName="vertTwo" presStyleCnt="0"/>
      <dgm:spPr/>
    </dgm:pt>
    <dgm:pt modelId="{8779E483-D32A-45C6-AC38-689CFC31597C}" type="pres">
      <dgm:prSet presAssocID="{0E38893E-4337-487F-9332-DCBC3CC8A6C7}" presName="txTwo" presStyleLbl="node2" presStyleIdx="1" presStyleCnt="3">
        <dgm:presLayoutVars>
          <dgm:chPref val="3"/>
        </dgm:presLayoutVars>
      </dgm:prSet>
      <dgm:spPr/>
    </dgm:pt>
    <dgm:pt modelId="{11D56116-98F7-4493-8D66-186C61446615}" type="pres">
      <dgm:prSet presAssocID="{0E38893E-4337-487F-9332-DCBC3CC8A6C7}" presName="horzTwo" presStyleCnt="0"/>
      <dgm:spPr/>
    </dgm:pt>
    <dgm:pt modelId="{25B40700-B42F-408B-BBE0-7B2B1C32F594}" type="pres">
      <dgm:prSet presAssocID="{018257BF-89E9-497D-9337-B9D2DFFBF94C}" presName="sibSpaceTwo" presStyleCnt="0"/>
      <dgm:spPr/>
    </dgm:pt>
    <dgm:pt modelId="{67862819-981C-4D55-BB80-E310B9F97D8B}" type="pres">
      <dgm:prSet presAssocID="{E0B0EDA1-F659-4751-86B9-BD9CEE59513F}" presName="vertTwo" presStyleCnt="0"/>
      <dgm:spPr/>
    </dgm:pt>
    <dgm:pt modelId="{B0680C6A-DDE6-42F5-9A21-72816797E8DA}" type="pres">
      <dgm:prSet presAssocID="{E0B0EDA1-F659-4751-86B9-BD9CEE59513F}" presName="txTwo" presStyleLbl="node2" presStyleIdx="2" presStyleCnt="3">
        <dgm:presLayoutVars>
          <dgm:chPref val="3"/>
        </dgm:presLayoutVars>
      </dgm:prSet>
      <dgm:spPr/>
    </dgm:pt>
    <dgm:pt modelId="{164B157B-BD8C-45E4-BF6E-E025F77C1928}" type="pres">
      <dgm:prSet presAssocID="{E0B0EDA1-F659-4751-86B9-BD9CEE59513F}" presName="horzTwo" presStyleCnt="0"/>
      <dgm:spPr/>
    </dgm:pt>
  </dgm:ptLst>
  <dgm:cxnLst>
    <dgm:cxn modelId="{179A7901-199D-4319-A035-B8796073A6B3}" type="presOf" srcId="{BC7AF320-7AFA-42A3-BDE5-9072CDB627E3}" destId="{B09816E3-A792-447C-A85F-0CAED126194F}" srcOrd="0" destOrd="0" presId="urn:microsoft.com/office/officeart/2005/8/layout/architecture"/>
    <dgm:cxn modelId="{E1DFC625-D026-4F31-B829-C87F0D7B6A05}" srcId="{BAE44503-9403-4D5B-AE69-6EB5849D21B7}" destId="{D9775271-425C-4B4F-85A6-07886A6D55E4}" srcOrd="0" destOrd="0" parTransId="{E44C516F-A7BC-467C-8B6E-9145CEC56748}" sibTransId="{EF89B725-0DFA-4EE4-B5B6-220EFADF2320}"/>
    <dgm:cxn modelId="{C5DFAC2A-3151-4FA8-9E00-BAADADD3DE8C}" type="presOf" srcId="{0E38893E-4337-487F-9332-DCBC3CC8A6C7}" destId="{8779E483-D32A-45C6-AC38-689CFC31597C}" srcOrd="0" destOrd="0" presId="urn:microsoft.com/office/officeart/2005/8/layout/architecture"/>
    <dgm:cxn modelId="{C8F1AD98-63E1-416A-A3A7-AC680C712127}" srcId="{BAE44503-9403-4D5B-AE69-6EB5849D21B7}" destId="{0E38893E-4337-487F-9332-DCBC3CC8A6C7}" srcOrd="1" destOrd="0" parTransId="{9FFA70A6-A239-4434-95C8-5A8DBEF62F79}" sibTransId="{018257BF-89E9-497D-9337-B9D2DFFBF94C}"/>
    <dgm:cxn modelId="{2E5690A5-98F7-4B7D-BC3A-2E92BF982979}" srcId="{BC7AF320-7AFA-42A3-BDE5-9072CDB627E3}" destId="{BAE44503-9403-4D5B-AE69-6EB5849D21B7}" srcOrd="0" destOrd="0" parTransId="{79181678-EBEA-4284-A6AD-6EE938241842}" sibTransId="{F845C359-4C7D-4F9A-8A06-375321C9FD3E}"/>
    <dgm:cxn modelId="{39BFA2B9-48D7-4404-9C15-CC2074C27C65}" type="presOf" srcId="{BAE44503-9403-4D5B-AE69-6EB5849D21B7}" destId="{FD6C78DC-C982-4EB8-B72C-CF9B927D7CD6}" srcOrd="0" destOrd="0" presId="urn:microsoft.com/office/officeart/2005/8/layout/architecture"/>
    <dgm:cxn modelId="{EE6199E2-8F8D-4021-B88D-D2F1C58D57D4}" type="presOf" srcId="{E0B0EDA1-F659-4751-86B9-BD9CEE59513F}" destId="{B0680C6A-DDE6-42F5-9A21-72816797E8DA}" srcOrd="0" destOrd="0" presId="urn:microsoft.com/office/officeart/2005/8/layout/architecture"/>
    <dgm:cxn modelId="{25F09AF3-F32D-43F9-A0D8-F03D2099922C}" type="presOf" srcId="{D9775271-425C-4B4F-85A6-07886A6D55E4}" destId="{D3C4656B-96C8-4C58-B394-BD787E9002E6}" srcOrd="0" destOrd="0" presId="urn:microsoft.com/office/officeart/2005/8/layout/architecture"/>
    <dgm:cxn modelId="{B08F83FE-474C-4BE9-A2B4-A58E42E218D9}" srcId="{BAE44503-9403-4D5B-AE69-6EB5849D21B7}" destId="{E0B0EDA1-F659-4751-86B9-BD9CEE59513F}" srcOrd="2" destOrd="0" parTransId="{E212CABA-3591-45C5-8E26-731E1F3C8C31}" sibTransId="{335C44E7-CF54-4BCB-AFDE-F0F261EA1DF0}"/>
    <dgm:cxn modelId="{D9BA4D18-4DB5-4619-B7E9-1567482C245F}" type="presParOf" srcId="{B09816E3-A792-447C-A85F-0CAED126194F}" destId="{7C43DDC6-D31F-40D3-A288-7D42E7A0FA3A}" srcOrd="0" destOrd="0" presId="urn:microsoft.com/office/officeart/2005/8/layout/architecture"/>
    <dgm:cxn modelId="{564A10BB-6310-4144-A279-BE499C0307AB}" type="presParOf" srcId="{7C43DDC6-D31F-40D3-A288-7D42E7A0FA3A}" destId="{FD6C78DC-C982-4EB8-B72C-CF9B927D7CD6}" srcOrd="0" destOrd="0" presId="urn:microsoft.com/office/officeart/2005/8/layout/architecture"/>
    <dgm:cxn modelId="{C4104592-60D0-4D52-AACC-206296F01E57}" type="presParOf" srcId="{7C43DDC6-D31F-40D3-A288-7D42E7A0FA3A}" destId="{85A117ED-8447-44B9-8BE1-2BFA52C0152D}" srcOrd="1" destOrd="0" presId="urn:microsoft.com/office/officeart/2005/8/layout/architecture"/>
    <dgm:cxn modelId="{5E36883C-B89F-47C8-89AB-78F7CA0624DB}" type="presParOf" srcId="{7C43DDC6-D31F-40D3-A288-7D42E7A0FA3A}" destId="{FF32DEBE-E4E5-48B1-830D-77588A403133}" srcOrd="2" destOrd="0" presId="urn:microsoft.com/office/officeart/2005/8/layout/architecture"/>
    <dgm:cxn modelId="{B762D97F-D380-433F-9F48-00E0179D4B66}" type="presParOf" srcId="{FF32DEBE-E4E5-48B1-830D-77588A403133}" destId="{75B1FA2E-CBA3-4CF4-8AF4-D56B56221651}" srcOrd="0" destOrd="0" presId="urn:microsoft.com/office/officeart/2005/8/layout/architecture"/>
    <dgm:cxn modelId="{989C5666-BE90-4AB2-9F75-5D064D5CFE17}" type="presParOf" srcId="{75B1FA2E-CBA3-4CF4-8AF4-D56B56221651}" destId="{D3C4656B-96C8-4C58-B394-BD787E9002E6}" srcOrd="0" destOrd="0" presId="urn:microsoft.com/office/officeart/2005/8/layout/architecture"/>
    <dgm:cxn modelId="{EAA59B0E-0149-491B-AFA2-1B0D6029B13A}" type="presParOf" srcId="{75B1FA2E-CBA3-4CF4-8AF4-D56B56221651}" destId="{112CD85F-8F63-451B-95D9-9FEF322B8424}" srcOrd="1" destOrd="0" presId="urn:microsoft.com/office/officeart/2005/8/layout/architecture"/>
    <dgm:cxn modelId="{4B5B7A98-14C5-45B0-9736-F69D01C2F51B}" type="presParOf" srcId="{FF32DEBE-E4E5-48B1-830D-77588A403133}" destId="{9D9F3192-DAAD-4870-BCFF-71DA05435227}" srcOrd="1" destOrd="0" presId="urn:microsoft.com/office/officeart/2005/8/layout/architecture"/>
    <dgm:cxn modelId="{EA23AC6F-9389-4569-8350-7F15ACAB0908}" type="presParOf" srcId="{FF32DEBE-E4E5-48B1-830D-77588A403133}" destId="{8D045E23-25B2-4E2D-B4F3-D1943D46E86D}" srcOrd="2" destOrd="0" presId="urn:microsoft.com/office/officeart/2005/8/layout/architecture"/>
    <dgm:cxn modelId="{DD0C5108-0E05-41A7-B838-56677498374B}" type="presParOf" srcId="{8D045E23-25B2-4E2D-B4F3-D1943D46E86D}" destId="{8779E483-D32A-45C6-AC38-689CFC31597C}" srcOrd="0" destOrd="0" presId="urn:microsoft.com/office/officeart/2005/8/layout/architecture"/>
    <dgm:cxn modelId="{EC610756-659D-44CF-A462-0EC6BE245397}" type="presParOf" srcId="{8D045E23-25B2-4E2D-B4F3-D1943D46E86D}" destId="{11D56116-98F7-4493-8D66-186C61446615}" srcOrd="1" destOrd="0" presId="urn:microsoft.com/office/officeart/2005/8/layout/architecture"/>
    <dgm:cxn modelId="{517C38C0-80EF-4425-B6EE-C7AD9460E115}" type="presParOf" srcId="{FF32DEBE-E4E5-48B1-830D-77588A403133}" destId="{25B40700-B42F-408B-BBE0-7B2B1C32F594}" srcOrd="3" destOrd="0" presId="urn:microsoft.com/office/officeart/2005/8/layout/architecture"/>
    <dgm:cxn modelId="{64202FE0-D2A7-4957-87ED-71223807D707}" type="presParOf" srcId="{FF32DEBE-E4E5-48B1-830D-77588A403133}" destId="{67862819-981C-4D55-BB80-E310B9F97D8B}" srcOrd="4" destOrd="0" presId="urn:microsoft.com/office/officeart/2005/8/layout/architecture"/>
    <dgm:cxn modelId="{93F4900D-5489-48CA-8EB5-72A4E11A89ED}" type="presParOf" srcId="{67862819-981C-4D55-BB80-E310B9F97D8B}" destId="{B0680C6A-DDE6-42F5-9A21-72816797E8DA}" srcOrd="0" destOrd="0" presId="urn:microsoft.com/office/officeart/2005/8/layout/architecture"/>
    <dgm:cxn modelId="{4FD2845E-0FF0-46A4-A321-8DFCD3DBA7FA}" type="presParOf" srcId="{67862819-981C-4D55-BB80-E310B9F97D8B}" destId="{164B157B-BD8C-45E4-BF6E-E025F77C19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78DC-C982-4EB8-B72C-CF9B927D7CD6}">
      <dsp:nvSpPr>
        <dsp:cNvPr id="0" name=""/>
        <dsp:cNvSpPr/>
      </dsp:nvSpPr>
      <dsp:spPr>
        <a:xfrm>
          <a:off x="1976" y="1890210"/>
          <a:ext cx="5495510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Core CLI</a:t>
          </a:r>
        </a:p>
      </dsp:txBody>
      <dsp:txXfrm>
        <a:off x="52976" y="1941210"/>
        <a:ext cx="5393510" cy="1639263"/>
      </dsp:txXfrm>
    </dsp:sp>
    <dsp:sp modelId="{D3C4656B-96C8-4C58-B394-BD787E9002E6}">
      <dsp:nvSpPr>
        <dsp:cNvPr id="0" name=""/>
        <dsp:cNvSpPr/>
      </dsp:nvSpPr>
      <dsp:spPr>
        <a:xfrm>
          <a:off x="1976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</a:t>
          </a:r>
        </a:p>
      </dsp:txBody>
      <dsp:txXfrm>
        <a:off x="52783" y="51446"/>
        <a:ext cx="1633079" cy="1639649"/>
      </dsp:txXfrm>
    </dsp:sp>
    <dsp:sp modelId="{8779E483-D32A-45C6-AC38-689CFC31597C}">
      <dsp:nvSpPr>
        <dsp:cNvPr id="0" name=""/>
        <dsp:cNvSpPr/>
      </dsp:nvSpPr>
      <dsp:spPr>
        <a:xfrm>
          <a:off x="1882384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for Mac</a:t>
          </a:r>
        </a:p>
      </dsp:txBody>
      <dsp:txXfrm>
        <a:off x="1933191" y="51446"/>
        <a:ext cx="1633079" cy="1639649"/>
      </dsp:txXfrm>
    </dsp:sp>
    <dsp:sp modelId="{B0680C6A-DDE6-42F5-9A21-72816797E8DA}">
      <dsp:nvSpPr>
        <dsp:cNvPr id="0" name=""/>
        <dsp:cNvSpPr/>
      </dsp:nvSpPr>
      <dsp:spPr>
        <a:xfrm>
          <a:off x="3762792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Code</a:t>
          </a:r>
        </a:p>
      </dsp:txBody>
      <dsp:txXfrm>
        <a:off x="3813599" y="51446"/>
        <a:ext cx="1633079" cy="163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09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4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enables item template generation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can’t add Identity to </a:t>
            </a:r>
            <a:r>
              <a:rPr lang="en-US" dirty="0" err="1"/>
              <a:t>proj</a:t>
            </a:r>
            <a:r>
              <a:rPr lang="en-US" dirty="0"/>
              <a:t>. after creating in VS; you can with 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3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6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/ network share installation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SideWaffle</a:t>
            </a:r>
            <a:r>
              <a:rPr lang="en-US" dirty="0"/>
              <a:t> Template Creator extension for VS 2017 </a:t>
            </a:r>
            <a:r>
              <a:rPr lang="en-US" dirty="0">
                <a:sym typeface="Wingdings" panose="05000000000000000000" pitchFamily="2" charset="2"/>
              </a:rPr>
              <a:t> add templates to VS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1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Also applies to TFS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using IDE / editor, you wouldn’t know the CLI </a:t>
            </a:r>
            <a:r>
              <a:rPr lang="en-US" dirty="0" err="1"/>
              <a:t>params</a:t>
            </a:r>
            <a:r>
              <a:rPr lang="en-US" dirty="0"/>
              <a:t> to pass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65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scottaddie.visualstudio.com &gt; </a:t>
            </a:r>
            <a:r>
              <a:rPr lang="en-US" dirty="0" err="1"/>
              <a:t>TagHelperSuite</a:t>
            </a:r>
            <a:r>
              <a:rPr lang="en-US" dirty="0"/>
              <a:t> build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718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8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C:\Program Files\dotnet\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all commands accounted for in tooling: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store </a:t>
            </a:r>
            <a:r>
              <a:rPr lang="en-US" dirty="0"/>
              <a:t>(create runtime store)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publish </a:t>
            </a:r>
            <a:r>
              <a:rPr lang="en-US" b="0" dirty="0"/>
              <a:t>(SCD) </a:t>
            </a:r>
            <a:r>
              <a:rPr lang="en-US" b="0" dirty="0">
                <a:sym typeface="Wingdings" panose="05000000000000000000" pitchFamily="2" charset="2"/>
              </a:rPr>
              <a:t> coming in VS 2017 15.7 Preview 3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Compare to GitHub for Windows vs. Git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5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gathered from telemetry in 7/2017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0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1.jp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Scott Addie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Senior Content Developer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@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Scott_Addie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9871E-E109-45FD-B923-348FC1EA0FE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467" y="2006092"/>
            <a:ext cx="597408" cy="5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18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0840F-C26C-442D-89C2-544503FCA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55" y="-1"/>
            <a:ext cx="9101945" cy="685800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38E8-D06A-497A-A16C-C282B25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Right-click &gt; </a:t>
            </a:r>
            <a:r>
              <a:rPr lang="en-US" b="1" dirty="0"/>
              <a:t>Add</a:t>
            </a:r>
            <a:r>
              <a:rPr lang="en-US" dirty="0"/>
              <a:t> &gt; </a:t>
            </a:r>
            <a:r>
              <a:rPr lang="en-US" b="1" dirty="0"/>
              <a:t>New Item…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5F4A03-A951-434F-8541-A47FD05E9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010275" cy="367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AC619-0DD2-49EC-B7AC-A6FDC259B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1690688"/>
            <a:ext cx="7486650" cy="47053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A11F-1CCD-48D7-A6D0-1C597AF8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50429"/>
              </p:ext>
            </p:extLst>
          </p:nvPr>
        </p:nvGraphicFramePr>
        <p:xfrm>
          <a:off x="844461" y="1825625"/>
          <a:ext cx="10509339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33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71268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&lt;Project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Microsoft.AspNetCore.App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Microsoft.VisualStudio.Web.CodeGeneration.Design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DotNetCliToolReference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Microsoft.VisualStudio.Web.CodeGeneration.Tools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&lt;/Project&gt;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618AD7-D58A-4689-9F33-0E6AC68D7FB6}"/>
              </a:ext>
            </a:extLst>
          </p:cNvPr>
          <p:cNvSpPr/>
          <p:nvPr/>
        </p:nvSpPr>
        <p:spPr>
          <a:xfrm>
            <a:off x="838200" y="1379057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test_app.csproj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2BF76-046A-486B-8030-FE5C1C8FFF66}"/>
              </a:ext>
            </a:extLst>
          </p:cNvPr>
          <p:cNvSpPr/>
          <p:nvPr/>
        </p:nvSpPr>
        <p:spPr>
          <a:xfrm>
            <a:off x="1345834" y="3587024"/>
            <a:ext cx="85220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10EA76-42D7-4F71-AD29-B88B5C2B27AA}"/>
              </a:ext>
            </a:extLst>
          </p:cNvPr>
          <p:cNvSpPr/>
          <p:nvPr/>
        </p:nvSpPr>
        <p:spPr>
          <a:xfrm>
            <a:off x="1345834" y="4564924"/>
            <a:ext cx="90808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B06C67-7915-4751-ABA7-72FAC3F4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75365"/>
              </p:ext>
            </p:extLst>
          </p:nvPr>
        </p:nvGraphicFramePr>
        <p:xfrm>
          <a:off x="5051643" y="241300"/>
          <a:ext cx="6645057" cy="6375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4505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63754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C:\working_folder\test_app&gt;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dotnet </a:t>
                      </a:r>
                      <a:r>
                        <a:rPr lang="en-US" sz="1600" b="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 -h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Usage: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[arguments] [options]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Arguments: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generator  Name of the generator. Check available generators below.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Options: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-p|--project             Path to .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csproj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file in the project.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-n|--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nuget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-package-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dir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-c|--configuration     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Configuration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for the project (Possible values: Debug/ Release)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|--target-framework  Target Framework to use. (Short folder name of the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eg.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net46)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-b|--build-base-path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--no-build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Available generators: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area      : Generates an MVC Area.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controller: Generates a controller.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identity  : Generates an MVC Area with controllers and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: Generates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(s).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view      : Generates a view.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19DBA7-BC91-41A4-BC97-E3DFFEE140D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457700" y="554832"/>
            <a:ext cx="5455444" cy="3623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E6FD7-4A90-4DEB-9F12-A4CA46F976D0}"/>
              </a:ext>
            </a:extLst>
          </p:cNvPr>
          <p:cNvSpPr/>
          <p:nvPr/>
        </p:nvSpPr>
        <p:spPr>
          <a:xfrm>
            <a:off x="8177213" y="294413"/>
            <a:ext cx="3471862" cy="260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command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51855"/>
              </p:ext>
            </p:extLst>
          </p:nvPr>
        </p:nvGraphicFramePr>
        <p:xfrm>
          <a:off x="844461" y="1825625"/>
          <a:ext cx="10232843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84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C:\working_folder\test_app&gt;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000" b="0" kern="120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aspnet-codegenerator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identity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Building project 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Finding the generator 'identity'...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Running the generator 'identity'...</a:t>
                      </a:r>
                    </a:p>
                    <a:p>
                      <a:r>
                        <a:rPr lang="en-US" sz="2000" b="0" kern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RunTime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00:00:15.93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527667F-BE19-437F-9E89-8BF3F44C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73" y="846679"/>
            <a:ext cx="4814888" cy="533028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38CD6D-06FD-46D8-B284-5A9DAE528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27900" y="2690949"/>
            <a:ext cx="3749404" cy="20191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B338A-E62A-46EC-BECC-F55AF384AEB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60274" y="2873829"/>
            <a:ext cx="1867626" cy="8267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E9683-DEE2-4AFD-A76A-D89D8E00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789" y="2600324"/>
            <a:ext cx="88677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2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CI / CD pipeline</a:t>
            </a:r>
          </a:p>
          <a:p>
            <a:pPr lvl="1"/>
            <a:r>
              <a:rPr lang="en-US" sz="2000" dirty="0"/>
              <a:t>Build definitions</a:t>
            </a:r>
          </a:p>
          <a:p>
            <a:pPr lvl="1"/>
            <a:r>
              <a:rPr lang="en-US" sz="2000" dirty="0"/>
              <a:t>Release definitions</a:t>
            </a:r>
          </a:p>
          <a:p>
            <a:r>
              <a:rPr lang="en-US" sz="2400" dirty="0"/>
              <a:t>CLI knowledge needed for advanced cases</a:t>
            </a:r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VSTS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63A71-EC7F-479B-9854-E0B25655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3398838" cy="3398838"/>
          </a:xfrm>
        </p:spPr>
      </p:pic>
    </p:spTree>
    <p:extLst>
      <p:ext uri="{BB962C8B-B14F-4D97-AF65-F5344CB8AC3E}">
        <p14:creationId xmlns:p14="http://schemas.microsoft.com/office/powerpoint/2010/main" val="389917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896600" cy="4667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A0C4E5"/>
                </a:solidFill>
              </a:rPr>
              <a:t>Slides:</a:t>
            </a:r>
            <a:r>
              <a:rPr lang="en-US" b="1" dirty="0"/>
              <a:t> aka.ms/N44not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A0C4E5"/>
                </a:solidFill>
              </a:rPr>
              <a:t>Gists</a:t>
            </a:r>
            <a:r>
              <a:rPr lang="en-US" dirty="0">
                <a:solidFill>
                  <a:srgbClr val="A0C4E5"/>
                </a:solidFill>
              </a:rPr>
              <a:t>:</a:t>
            </a:r>
          </a:p>
          <a:p>
            <a:r>
              <a:rPr lang="en-US" dirty="0">
                <a:solidFill>
                  <a:srgbClr val="A0C4E5"/>
                </a:solidFill>
              </a:rPr>
              <a:t>Commands:</a:t>
            </a:r>
          </a:p>
          <a:p>
            <a:pPr marL="457200" lvl="1" indent="0">
              <a:buNone/>
            </a:pPr>
            <a:r>
              <a:rPr lang="en-US" b="1" dirty="0"/>
              <a:t>aka.ms/</a:t>
            </a:r>
            <a:r>
              <a:rPr lang="en-US" b="1" dirty="0" err="1"/>
              <a:t>Mbozcr</a:t>
            </a:r>
            <a:endParaRPr lang="en-US" b="1" dirty="0"/>
          </a:p>
          <a:p>
            <a:r>
              <a:rPr lang="en-US" dirty="0">
                <a:solidFill>
                  <a:srgbClr val="A0C4E5"/>
                </a:solidFill>
              </a:rPr>
              <a:t>Templates:</a:t>
            </a:r>
          </a:p>
          <a:p>
            <a:pPr marL="457200" lvl="1" indent="0">
              <a:buNone/>
            </a:pPr>
            <a:r>
              <a:rPr lang="en-US" b="1" dirty="0"/>
              <a:t>aka.ms/</a:t>
            </a:r>
            <a:r>
              <a:rPr lang="en-US" b="1" dirty="0" err="1"/>
              <a:t>Bhaecq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B7060-1A67-4B81-B5A1-3D509E5D30BF}"/>
              </a:ext>
            </a:extLst>
          </p:cNvPr>
          <p:cNvSpPr txBox="1"/>
          <p:nvPr/>
        </p:nvSpPr>
        <p:spPr>
          <a:xfrm>
            <a:off x="939800" y="593596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@</a:t>
            </a:r>
            <a:r>
              <a:rPr lang="en-US" sz="2400" b="1" dirty="0" err="1"/>
              <a:t>Scott_Addie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B3930-38EF-4F41-9189-BD2F1325C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14" y="5889198"/>
            <a:ext cx="682893" cy="555188"/>
          </a:xfrm>
          <a:prstGeom prst="rect">
            <a:avLst/>
          </a:prstGeom>
        </p:spPr>
      </p:pic>
      <p:pic>
        <p:nvPicPr>
          <p:cNvPr id="10" name="Picture 2" descr="http://www.freeiconspng.com/uploads/github-logo-icon-30.png">
            <a:extLst>
              <a:ext uri="{FF2B5EF4-FFF2-40B4-BE49-F238E27FC236}">
                <a16:creationId xmlns:a16="http://schemas.microsoft.com/office/drawing/2014/main" id="{DCC58F26-AEDB-4E25-B910-6CB9522A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37" y="2373608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freeiconspng.com/uploads/github-logo-icon-30.png">
            <a:extLst>
              <a:ext uri="{FF2B5EF4-FFF2-40B4-BE49-F238E27FC236}">
                <a16:creationId xmlns:a16="http://schemas.microsoft.com/office/drawing/2014/main" id="{A8AAC434-52BC-40A4-A875-D6D8D13E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28" y="1460499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9934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MS logo white">
            <a:extLst>
              <a:ext uri="{FF2B5EF4-FFF2-40B4-BE49-F238E27FC236}">
                <a16:creationId xmlns:a16="http://schemas.microsoft.com/office/drawing/2014/main" id="{6907CD63-B855-418A-828E-6B35CFA4448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3409" y="6203796"/>
            <a:ext cx="1731976" cy="37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C466DD-F99D-4712-9C71-468306E7B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59968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overview</a:t>
            </a:r>
          </a:p>
          <a:p>
            <a:r>
              <a:rPr lang="en-US" sz="2400" dirty="0"/>
              <a:t>Frequently used commands</a:t>
            </a:r>
          </a:p>
          <a:p>
            <a:r>
              <a:rPr lang="en-US" sz="2400" dirty="0"/>
              <a:t>VS Code integration</a:t>
            </a:r>
          </a:p>
          <a:p>
            <a:r>
              <a:rPr lang="en-US" sz="2400" dirty="0"/>
              <a:t>Scaffolding</a:t>
            </a:r>
          </a:p>
          <a:p>
            <a:r>
              <a:rPr lang="en-US" sz="2400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Chassis on which tooling is built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r>
              <a:rPr lang="en-US" sz="2400" dirty="0"/>
              <a:t>Multi-language support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E6E781C-33A0-4934-89A6-3579BFE14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1534" y="4000498"/>
            <a:ext cx="605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7C161F73-CAB5-41B9-AAE3-A88389E1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6" y="3522905"/>
            <a:ext cx="4923754" cy="3309695"/>
          </a:xfrm>
          <a:prstGeom prst="rect">
            <a:avLst/>
          </a:prstGeom>
        </p:spPr>
      </p:pic>
      <p:pic>
        <p:nvPicPr>
          <p:cNvPr id="21" name="Picture 20" descr="A picture containing device, red&#10;&#10;Description generated with very high confidence">
            <a:extLst>
              <a:ext uri="{FF2B5EF4-FFF2-40B4-BE49-F238E27FC236}">
                <a16:creationId xmlns:a16="http://schemas.microsoft.com/office/drawing/2014/main" id="{57AD2DC8-4304-46D1-93A3-AE2459F7E9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3" y="1036330"/>
            <a:ext cx="4538779" cy="324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4D111-6A7C-4BE8-ACAA-678197C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abstraction below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E78D-879C-418D-9572-A93E72EB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C719C0-9A6F-4D5D-ADA8-523D64F38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35263"/>
              </p:ext>
            </p:extLst>
          </p:nvPr>
        </p:nvGraphicFramePr>
        <p:xfrm>
          <a:off x="838200" y="2037807"/>
          <a:ext cx="5499463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9FC5E-52CD-4D86-8B11-884A083D57DC}"/>
              </a:ext>
            </a:extLst>
          </p:cNvPr>
          <p:cNvCxnSpPr>
            <a:cxnSpLocks/>
          </p:cNvCxnSpPr>
          <p:nvPr/>
        </p:nvCxnSpPr>
        <p:spPr>
          <a:xfrm>
            <a:off x="769621" y="3853544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4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7EA40FC-03D6-4843-A97E-98EF7D81975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6" y="3375381"/>
            <a:ext cx="1090764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5216</TotalTime>
  <Words>712</Words>
  <Application>Microsoft Office PowerPoint</Application>
  <PresentationFormat>Widescreen</PresentationFormat>
  <Paragraphs>153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2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</vt:lpstr>
      <vt:lpstr>Build with Microsoft Tech</vt:lpstr>
      <vt:lpstr>PowerPoint Presentation</vt:lpstr>
      <vt:lpstr>&gt; dotnet tour|</vt:lpstr>
      <vt:lpstr>Agenda</vt:lpstr>
      <vt:lpstr>What is the .NET Core CLI?</vt:lpstr>
      <vt:lpstr>Learn abstraction below comfort zone</vt:lpstr>
      <vt:lpstr>Command structure</vt:lpstr>
      <vt:lpstr>DEMO</vt:lpstr>
      <vt:lpstr>Integration with VS Code</vt:lpstr>
      <vt:lpstr>VS Code DEMO</vt:lpstr>
      <vt:lpstr>Right-click &gt; Add &gt; New Item…?</vt:lpstr>
      <vt:lpstr>Scaffolding setup</vt:lpstr>
      <vt:lpstr>Scaffolding command</vt:lpstr>
      <vt:lpstr>Creation of templates</vt:lpstr>
      <vt:lpstr>DEMO</vt:lpstr>
      <vt:lpstr>Integration with VSTS</vt:lpstr>
      <vt:lpstr>VSTS DEMO</vt:lpstr>
      <vt:lpstr>Thank you!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1083</cp:revision>
  <dcterms:created xsi:type="dcterms:W3CDTF">2016-07-13T16:00:36Z</dcterms:created>
  <dcterms:modified xsi:type="dcterms:W3CDTF">2018-03-26T19:53:42Z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