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3"/>
  </p:notesMasterIdLst>
  <p:sldIdLst>
    <p:sldId id="366" r:id="rId3"/>
    <p:sldId id="346" r:id="rId4"/>
    <p:sldId id="365" r:id="rId5"/>
    <p:sldId id="342" r:id="rId6"/>
    <p:sldId id="322" r:id="rId7"/>
    <p:sldId id="353" r:id="rId8"/>
    <p:sldId id="359" r:id="rId9"/>
    <p:sldId id="352" r:id="rId10"/>
    <p:sldId id="348" r:id="rId11"/>
    <p:sldId id="349" r:id="rId12"/>
    <p:sldId id="354" r:id="rId13"/>
    <p:sldId id="363" r:id="rId14"/>
    <p:sldId id="361" r:id="rId15"/>
    <p:sldId id="362" r:id="rId16"/>
    <p:sldId id="351" r:id="rId17"/>
    <p:sldId id="360" r:id="rId18"/>
    <p:sldId id="350" r:id="rId19"/>
    <p:sldId id="367" r:id="rId20"/>
    <p:sldId id="368" r:id="rId21"/>
    <p:sldId id="356" r:id="rId22"/>
  </p:sldIdLst>
  <p:sldSz cx="12192000" cy="6858000"/>
  <p:notesSz cx="6858000" cy="9144000"/>
  <p:custShowLst>
    <p:custShow name="Sponsor Slides" id="0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56320761-ED20-4C7B-9484-59237E0A0783}">
          <p14:sldIdLst>
            <p14:sldId id="366"/>
            <p14:sldId id="346"/>
            <p14:sldId id="365"/>
          </p14:sldIdLst>
        </p14:section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63"/>
            <p14:sldId id="361"/>
            <p14:sldId id="362"/>
            <p14:sldId id="351"/>
            <p14:sldId id="360"/>
            <p14:sldId id="350"/>
            <p14:sldId id="367"/>
            <p14:sldId id="368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DDE"/>
    <a:srgbClr val="A0C4E5"/>
    <a:srgbClr val="002050"/>
    <a:srgbClr val="000000"/>
    <a:srgbClr val="FFFFFF"/>
    <a:srgbClr val="505251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9914" autoAdjust="0"/>
  </p:normalViewPr>
  <p:slideViewPr>
    <p:cSldViewPr snapToGrid="0">
      <p:cViewPr>
        <p:scale>
          <a:sx n="100" d="100"/>
          <a:sy n="100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09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enables item template generation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can’t add Identity to </a:t>
            </a:r>
            <a:r>
              <a:rPr lang="en-US" dirty="0" err="1"/>
              <a:t>proj</a:t>
            </a:r>
            <a:r>
              <a:rPr lang="en-US" dirty="0"/>
              <a:t>. after creating in VS; you can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Release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applies to TFS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using IDE / editor, you wouldn’t know CLI </a:t>
            </a:r>
            <a:r>
              <a:rPr lang="en-US" dirty="0" err="1"/>
              <a:t>params</a:t>
            </a:r>
            <a:r>
              <a:rPr lang="en-US" dirty="0"/>
              <a:t> to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65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5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gathered from telemetry in 7/2017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0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1.jp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 Addie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Senior Content Developer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Scott_Addie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9871E-E109-45FD-B923-348FC1EA0FE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467" y="2006092"/>
            <a:ext cx="597408" cy="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0840F-C26C-442D-89C2-544503FC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55" y="-1"/>
            <a:ext cx="9101945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38E8-D06A-497A-A16C-C282B25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Right-click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Item…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F4A03-A951-434F-8541-A47FD05E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01027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C619-0DD2-49EC-B7AC-A6FDC259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1690688"/>
            <a:ext cx="7486650" cy="47053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1F-1CCD-48D7-A6D0-1C597AF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50429"/>
              </p:ext>
            </p:extLst>
          </p:nvPr>
        </p:nvGraphicFramePr>
        <p:xfrm>
          <a:off x="844461" y="1825625"/>
          <a:ext cx="1050933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33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7126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&lt;Project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Microsoft.AspNetCore.App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Microsoft.VisualStudio.Web.CodeGeneration.Design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DotNetCliToolReference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Microsoft.VisualStudio.Web.CodeGeneration.Tools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&lt;/Project&gt;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618AD7-D58A-4689-9F33-0E6AC68D7FB6}"/>
              </a:ext>
            </a:extLst>
          </p:cNvPr>
          <p:cNvSpPr/>
          <p:nvPr/>
        </p:nvSpPr>
        <p:spPr>
          <a:xfrm>
            <a:off x="838200" y="1379057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test_app.csproj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2BF76-046A-486B-8030-FE5C1C8FFF66}"/>
              </a:ext>
            </a:extLst>
          </p:cNvPr>
          <p:cNvSpPr/>
          <p:nvPr/>
        </p:nvSpPr>
        <p:spPr>
          <a:xfrm>
            <a:off x="1345834" y="3587024"/>
            <a:ext cx="85220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0EA76-42D7-4F71-AD29-B88B5C2B27AA}"/>
              </a:ext>
            </a:extLst>
          </p:cNvPr>
          <p:cNvSpPr/>
          <p:nvPr/>
        </p:nvSpPr>
        <p:spPr>
          <a:xfrm>
            <a:off x="1345834" y="4564924"/>
            <a:ext cx="90808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06C67-7915-4751-ABA7-72FAC3F4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5365"/>
              </p:ext>
            </p:extLst>
          </p:nvPr>
        </p:nvGraphicFramePr>
        <p:xfrm>
          <a:off x="5051643" y="241300"/>
          <a:ext cx="6645057" cy="6375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4505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3754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C:\working_folder\test_app&gt;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dotnet </a:t>
                      </a:r>
                      <a:r>
                        <a:rPr lang="en-US" sz="1600" b="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 -h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Usage: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[arguments] [options]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Arguments: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generator  Name of the generator. Check available generators below.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Options: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-p|--project             Path to .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csproj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file in the project.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-n|--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nuget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-package-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-c|--configuration     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for the project (Possible values: Debug/ Release)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|--target-framework  Target Framework to use. (Short folder name of the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eg.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net46)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-b|--build-base-path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--no-build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Available generators: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area      : Generates an MVC Area.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controller: Generates a controller.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identity  : Generates an MVC Area with controllers and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: Generates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(s).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view      : Generates a view.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DBA7-BC91-41A4-BC97-E3DFFEE140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57700" y="554832"/>
            <a:ext cx="5455444" cy="3623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6FD7-4A90-4DEB-9F12-A4CA46F976D0}"/>
              </a:ext>
            </a:extLst>
          </p:cNvPr>
          <p:cNvSpPr/>
          <p:nvPr/>
        </p:nvSpPr>
        <p:spPr>
          <a:xfrm>
            <a:off x="8177213" y="294413"/>
            <a:ext cx="3471862" cy="260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command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855"/>
              </p:ext>
            </p:extLst>
          </p:nvPr>
        </p:nvGraphicFramePr>
        <p:xfrm>
          <a:off x="844461" y="1825625"/>
          <a:ext cx="102328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4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C:\working_folder\test_app&gt;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000" b="0" kern="120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aspnet-codegenerator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identity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Building project 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Finding the generator 'identity'...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Running the generator 'identity'...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RunTime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00:00:15.93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27667F-BE19-437F-9E89-8BF3F44C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3" y="846679"/>
            <a:ext cx="4814888" cy="53302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38CD6D-06FD-46D8-B284-5A9DAE52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27900" y="2690949"/>
            <a:ext cx="3749404" cy="2019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B338A-E62A-46EC-BECC-F55AF384AE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60274" y="2873829"/>
            <a:ext cx="1867626" cy="826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9683-DEE2-4AFD-A76A-D89D8E00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89" y="2600324"/>
            <a:ext cx="8867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 / CD pipeline</a:t>
            </a:r>
          </a:p>
          <a:p>
            <a:pPr lvl="1"/>
            <a:r>
              <a:rPr lang="en-US" sz="2000" dirty="0"/>
              <a:t>Build definitions</a:t>
            </a:r>
          </a:p>
          <a:p>
            <a:pPr lvl="1"/>
            <a:r>
              <a:rPr lang="en-US" sz="2000" dirty="0"/>
              <a:t>Release definitions</a:t>
            </a:r>
          </a:p>
          <a:p>
            <a:r>
              <a:rPr lang="en-US" sz="2400" dirty="0"/>
              <a:t>CLI knowledge needed for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15FD-5890-4E58-B672-F54DC999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definition tasks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328B04-DE74-4B3A-9136-B5663DFFC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981200" cy="282892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68F7CB-AA5F-4272-A42B-5258E40EB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95530"/>
              </p:ext>
            </p:extLst>
          </p:nvPr>
        </p:nvGraphicFramePr>
        <p:xfrm>
          <a:off x="3009901" y="1690688"/>
          <a:ext cx="834389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8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656012">
                <a:tc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chemeClr val="bg1"/>
                          </a:solidFill>
                        </a:rPr>
                        <a:t>dotnet build</a:t>
                      </a:r>
                    </a:p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2018-03-26T19:30:30.5011481Z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[command]"C:\Program Files\dotnet\dotnet.exe" build D:\a\1\s\TagHelperSuite.Sample\TagHelperSuite.Sample.csproj --configuration release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2018-03-26T19:31:09.5408036Z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[command]"C:\Program Files\dotnet\dotnet.exe" build D:\a\1\s\TagHelperSuite.Tests\TagHelperSuite.Tests.csproj --configuration release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b="1" u="sng" dirty="0">
                          <a:solidFill>
                            <a:schemeClr val="bg1"/>
                          </a:solidFill>
                        </a:rPr>
                        <a:t>dotnet test</a:t>
                      </a:r>
                    </a:p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2018-02-20T01:20:37.6023913Z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[command]"C:\Program Files\dotnet\dotnet.exe" test D:\a\1\s\TagHelperSuite.Tests\TagHelperSuite.Tests.csproj --configuration release --logger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trx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--results-directory D:\a\_temp</a:t>
                      </a:r>
                    </a:p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2018-02-20T01:20:38.6943014Z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Build started, please wait...</a:t>
                      </a:r>
                    </a:p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2018-02-20T01:20:41.0551162Z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Build completed.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C8A807E-9610-4EB5-AAA9-4DD1E76F6099}"/>
              </a:ext>
            </a:extLst>
          </p:cNvPr>
          <p:cNvSpPr/>
          <p:nvPr/>
        </p:nvSpPr>
        <p:spPr>
          <a:xfrm>
            <a:off x="3048001" y="4868862"/>
            <a:ext cx="5156565" cy="5969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4E31-9B02-4222-B302-F0204A6F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/>
              <a:t>build definition task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376D39-8481-432C-8B71-E22FC17C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1148" y="1482725"/>
            <a:ext cx="6337299" cy="490540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F58B95-F5BB-4091-896E-BEC830BC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37085"/>
              </p:ext>
            </p:extLst>
          </p:nvPr>
        </p:nvGraphicFramePr>
        <p:xfrm>
          <a:off x="7421394" y="1482724"/>
          <a:ext cx="4211805" cy="249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80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2492376">
                <a:tc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chemeClr val="bg1"/>
                          </a:solidFill>
                        </a:rPr>
                        <a:t>dotnet test</a:t>
                      </a:r>
                    </a:p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2018-03-26T19:11:13.3481702Z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[command]"C:\Program Files\dotnet\dotnet.exe" test D:\a\1\s\TagHelperSuite.Tests\TagHelperSuite.Tests.csproj --configuration release --no-build --logger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trx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--results-directory D:\a\_temp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37643D5-880A-4A21-8BBC-BDA056E8AB73}"/>
              </a:ext>
            </a:extLst>
          </p:cNvPr>
          <p:cNvSpPr/>
          <p:nvPr/>
        </p:nvSpPr>
        <p:spPr>
          <a:xfrm>
            <a:off x="6619875" y="5613400"/>
            <a:ext cx="653172" cy="393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54E65-3452-46DB-9A3E-49AF9300D90B}"/>
              </a:ext>
            </a:extLst>
          </p:cNvPr>
          <p:cNvSpPr/>
          <p:nvPr/>
        </p:nvSpPr>
        <p:spPr>
          <a:xfrm>
            <a:off x="10287000" y="2860157"/>
            <a:ext cx="1019174" cy="28309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86A638-02FD-4C70-82BC-00AA493D6C95}"/>
              </a:ext>
            </a:extLst>
          </p:cNvPr>
          <p:cNvCxnSpPr>
            <a:cxnSpLocks/>
          </p:cNvCxnSpPr>
          <p:nvPr/>
        </p:nvCxnSpPr>
        <p:spPr>
          <a:xfrm flipV="1">
            <a:off x="6946461" y="3143251"/>
            <a:ext cx="3340539" cy="24701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MS logo white">
            <a:extLst>
              <a:ext uri="{FF2B5EF4-FFF2-40B4-BE49-F238E27FC236}">
                <a16:creationId xmlns:a16="http://schemas.microsoft.com/office/drawing/2014/main" id="{6907CD63-B855-418A-828E-6B35CFA44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3409" y="6203796"/>
            <a:ext cx="1731976" cy="3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896600" cy="466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0C4E5"/>
                </a:solidFill>
              </a:rPr>
              <a:t>Slides:</a:t>
            </a:r>
            <a:r>
              <a:rPr lang="en-US" b="1" dirty="0"/>
              <a:t> aka.ms/N44not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A0C4E5"/>
                </a:solidFill>
              </a:rPr>
              <a:t>Gists</a:t>
            </a:r>
            <a:r>
              <a:rPr lang="en-US" dirty="0">
                <a:solidFill>
                  <a:srgbClr val="A0C4E5"/>
                </a:solidFill>
              </a:rPr>
              <a:t>:</a:t>
            </a:r>
          </a:p>
          <a:p>
            <a:r>
              <a:rPr lang="en-US" dirty="0">
                <a:solidFill>
                  <a:srgbClr val="A0C4E5"/>
                </a:solidFill>
              </a:rPr>
              <a:t>Commands:</a:t>
            </a:r>
          </a:p>
          <a:p>
            <a:pPr marL="457200" lvl="1" indent="0">
              <a:buNone/>
            </a:pPr>
            <a:r>
              <a:rPr lang="en-US" b="1" dirty="0"/>
              <a:t>aka.ms/</a:t>
            </a:r>
            <a:r>
              <a:rPr lang="en-US" b="1" dirty="0" err="1"/>
              <a:t>Mbozcr</a:t>
            </a:r>
            <a:endParaRPr lang="en-US" b="1" dirty="0"/>
          </a:p>
          <a:p>
            <a:r>
              <a:rPr lang="en-US" dirty="0">
                <a:solidFill>
                  <a:srgbClr val="A0C4E5"/>
                </a:solidFill>
              </a:rPr>
              <a:t>Templates:</a:t>
            </a:r>
          </a:p>
          <a:p>
            <a:pPr marL="457200" lvl="1" indent="0">
              <a:buNone/>
            </a:pPr>
            <a:r>
              <a:rPr lang="en-US" b="1" dirty="0"/>
              <a:t>aka.ms/</a:t>
            </a:r>
            <a:r>
              <a:rPr lang="en-US" b="1" dirty="0" err="1"/>
              <a:t>Bhaecq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  <p:pic>
        <p:nvPicPr>
          <p:cNvPr id="10" name="Picture 2" descr="http://www.freeiconspng.com/uploads/github-logo-icon-30.png">
            <a:extLst>
              <a:ext uri="{FF2B5EF4-FFF2-40B4-BE49-F238E27FC236}">
                <a16:creationId xmlns:a16="http://schemas.microsoft.com/office/drawing/2014/main" id="{DCC58F26-AEDB-4E25-B910-6CB9522A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37" y="2373608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freeiconspng.com/uploads/github-logo-icon-30.png">
            <a:extLst>
              <a:ext uri="{FF2B5EF4-FFF2-40B4-BE49-F238E27FC236}">
                <a16:creationId xmlns:a16="http://schemas.microsoft.com/office/drawing/2014/main" id="{A8AAC434-52BC-40A4-A875-D6D8D13E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28" y="1460499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C466DD-F99D-4712-9C71-468306E7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599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Scaffolding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r>
              <a:rPr lang="en-US" sz="2400" dirty="0"/>
              <a:t>Multi-language support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E6E781C-33A0-4934-89A6-3579BFE14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1534" y="4000498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7EA40FC-03D6-4843-A97E-98EF7D81975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6" y="3375381"/>
            <a:ext cx="1090764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5249</TotalTime>
  <Words>896</Words>
  <Application>Microsoft Office PowerPoint</Application>
  <PresentationFormat>Widescreen</PresentationFormat>
  <Paragraphs>169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</vt:lpstr>
      <vt:lpstr>Build with Microsoft Tech</vt:lpstr>
      <vt:lpstr>PowerPoint Presentation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Right-click &gt; Add &gt; New Item…?</vt:lpstr>
      <vt:lpstr>Scaffolding setup</vt:lpstr>
      <vt:lpstr>Scaffolding command</vt:lpstr>
      <vt:lpstr>Creation of templates</vt:lpstr>
      <vt:lpstr>DEMO</vt:lpstr>
      <vt:lpstr>Integration with VSTS</vt:lpstr>
      <vt:lpstr>Build definition tasks</vt:lpstr>
      <vt:lpstr>Customize build definition task</vt:lpstr>
      <vt:lpstr>Thank you!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1108</cp:revision>
  <dcterms:created xsi:type="dcterms:W3CDTF">2016-07-13T16:00:36Z</dcterms:created>
  <dcterms:modified xsi:type="dcterms:W3CDTF">2018-03-26T20:41:54Z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