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22" r:id="rId4"/>
    <p:sldId id="342" r:id="rId5"/>
    <p:sldId id="328" r:id="rId6"/>
    <p:sldId id="330" r:id="rId7"/>
    <p:sldId id="323" r:id="rId8"/>
    <p:sldId id="337" r:id="rId9"/>
    <p:sldId id="332" r:id="rId10"/>
    <p:sldId id="333" r:id="rId11"/>
    <p:sldId id="343" r:id="rId12"/>
    <p:sldId id="338" r:id="rId13"/>
    <p:sldId id="335" r:id="rId14"/>
    <p:sldId id="336" r:id="rId15"/>
    <p:sldId id="339" r:id="rId16"/>
    <p:sldId id="345" r:id="rId17"/>
    <p:sldId id="341" r:id="rId18"/>
    <p:sldId id="346" r:id="rId19"/>
    <p:sldId id="331" r:id="rId20"/>
    <p:sldId id="334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51" autoAdjust="0"/>
  </p:normalViewPr>
  <p:slideViewPr>
    <p:cSldViewPr snapToGrid="0" showGuides="1">
      <p:cViewPr varScale="1">
        <p:scale>
          <a:sx n="64" d="100"/>
          <a:sy n="64" d="100"/>
        </p:scale>
        <p:origin x="1299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“SFLCC”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shells out to the .NET Core CLI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52339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netcoreapp2.2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910</Words>
  <Application>Microsoft Office PowerPoint</Application>
  <PresentationFormat>Widescreen</PresentationFormat>
  <Paragraphs>227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130</cp:revision>
  <dcterms:created xsi:type="dcterms:W3CDTF">2018-09-01T03:50:04Z</dcterms:created>
  <dcterms:modified xsi:type="dcterms:W3CDTF">2019-03-01T13:24:44Z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