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2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2" r:id="rId19"/>
    <p:sldId id="292" r:id="rId20"/>
    <p:sldId id="295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289" r:id="rId29"/>
    <p:sldId id="317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0" d="100"/>
          <a:sy n="70" d="100"/>
        </p:scale>
        <p:origin x="-792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477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1.0 release on 4/14/16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v0.10.1 and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ngs/typings" TargetMode="External"/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hannel9.msdn.com/Events/Build/2016/B8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vs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92" y="4587073"/>
            <a:ext cx="1738411" cy="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TSD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729587"/>
            <a:ext cx="3695700" cy="5676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23856"/>
            <a:ext cx="12011025" cy="23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38164"/>
            <a:ext cx="9637496" cy="5038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CommonJS</a:t>
            </a:r>
            <a:r>
              <a:rPr lang="en-US" dirty="0"/>
              <a:t> &amp; </a:t>
            </a:r>
            <a:r>
              <a:rPr lang="en-US" dirty="0" err="1"/>
              <a:t>Webpack</a:t>
            </a:r>
            <a:r>
              <a:rPr lang="en-US" dirty="0"/>
              <a:t>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6" y="2766373"/>
            <a:ext cx="3256202" cy="1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Current = v1.2.0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64" y="160527"/>
            <a:ext cx="11448414" cy="75310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0704" y="609600"/>
            <a:ext cx="1067497" cy="241554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872969">
            <a:off x="2597099" y="1792240"/>
            <a:ext cx="4910990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2" y="1861820"/>
            <a:ext cx="11427143" cy="32711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Discovering, Launching,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program: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Tests: Attach to Node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Best of VS Code: Tips and Tricks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Build 2016 session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r>
              <a:rPr lang="en-US" dirty="0"/>
              <a:t>Designed by engineers who created:</a:t>
            </a:r>
          </a:p>
          <a:p>
            <a:pPr lvl="1"/>
            <a:r>
              <a:rPr lang="en-US" dirty="0"/>
              <a:t>Eclipse @ IBM</a:t>
            </a:r>
          </a:p>
          <a:p>
            <a:pPr lvl="1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47" y="2740384"/>
            <a:ext cx="719875" cy="7198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61" y="5804179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69982" y="1714155"/>
            <a:ext cx="9646062" cy="576976"/>
            <a:chOff x="646137" y="2659062"/>
            <a:chExt cx="10836557" cy="87675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493837" y="2659062"/>
              <a:ext cx="943069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/>
            <p:nvPr/>
          </p:nvSpPr>
          <p:spPr>
            <a:xfrm>
              <a:off x="10624446" y="2907955"/>
              <a:ext cx="85824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</a:t>
              </a: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646137" y="2886076"/>
              <a:ext cx="18608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Editor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80309" y="1814447"/>
            <a:ext cx="1085260" cy="1630778"/>
            <a:chOff x="3398837" y="2811463"/>
            <a:chExt cx="1219200" cy="247808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618037" y="2811463"/>
              <a:ext cx="0" cy="152399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1"/>
            <p:cNvSpPr txBox="1"/>
            <p:nvPr/>
          </p:nvSpPr>
          <p:spPr>
            <a:xfrm>
              <a:off x="3398837" y="4335463"/>
              <a:ext cx="414987" cy="95408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43046"/>
            <a:ext cx="12191999" cy="496818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>
                <a:hlinkClick r:id="rId4"/>
              </a:rPr>
              <a:t>marketplace.visualstudio.com/</a:t>
            </a:r>
            <a:r>
              <a:rPr lang="en-US" sz="2000" dirty="0" err="1">
                <a:hlinkClick r:id="rId4"/>
              </a:rPr>
              <a:t>vscode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,\n        \&quot;node_module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4746</TotalTime>
  <Words>503</Words>
  <Application>Microsoft Office PowerPoint</Application>
  <PresentationFormat>Widescreen</PresentationFormat>
  <Paragraphs>173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Segoe UI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marketplace.visualstudio.com/vscode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614</cp:revision>
  <dcterms:created xsi:type="dcterms:W3CDTF">2015-07-01T00:55:22Z</dcterms:created>
  <dcterms:modified xsi:type="dcterms:W3CDTF">2016-06-14T02:56:53Z</dcterms:modified>
</cp:coreProperties>
</file>