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media/image26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6"/>
  </p:notesMasterIdLst>
  <p:sldIdLst>
    <p:sldId id="343" r:id="rId3"/>
    <p:sldId id="344" r:id="rId4"/>
    <p:sldId id="345" r:id="rId5"/>
    <p:sldId id="342" r:id="rId6"/>
    <p:sldId id="322" r:id="rId7"/>
    <p:sldId id="304" r:id="rId8"/>
    <p:sldId id="337" r:id="rId9"/>
    <p:sldId id="324" r:id="rId10"/>
    <p:sldId id="332" r:id="rId11"/>
    <p:sldId id="333" r:id="rId12"/>
    <p:sldId id="340" r:id="rId13"/>
    <p:sldId id="338" r:id="rId14"/>
    <p:sldId id="334" r:id="rId15"/>
    <p:sldId id="325" r:id="rId16"/>
    <p:sldId id="329" r:id="rId17"/>
    <p:sldId id="327" r:id="rId18"/>
    <p:sldId id="328" r:id="rId19"/>
    <p:sldId id="330" r:id="rId20"/>
    <p:sldId id="319" r:id="rId21"/>
    <p:sldId id="336" r:id="rId22"/>
    <p:sldId id="335" r:id="rId23"/>
    <p:sldId id="341" r:id="rId24"/>
    <p:sldId id="320" r:id="rId25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  <p:sld r:id="rId24"/>
        <p:sld r:id="rId25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D451CB53-3EAF-422B-9317-57781256006C}">
          <p14:sldIdLst>
            <p14:sldId id="343"/>
            <p14:sldId id="344"/>
            <p14:sldId id="345"/>
          </p14:sldIdLst>
        </p14:section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4E5"/>
    <a:srgbClr val="9CBDDE"/>
    <a:srgbClr val="8AAECD"/>
    <a:srgbClr val="676767"/>
    <a:srgbClr val="383A3E"/>
    <a:srgbClr val="647B8C"/>
    <a:srgbClr val="A0C0E5"/>
    <a:srgbClr val="7FA6C8"/>
    <a:srgbClr val="86AACB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3214" autoAdjust="0"/>
  </p:normalViewPr>
  <p:slideViewPr>
    <p:cSldViewPr snapToGrid="0">
      <p:cViewPr varScale="1">
        <p:scale>
          <a:sx n="95" d="100"/>
          <a:sy n="95" d="100"/>
        </p:scale>
        <p:origin x="7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1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6966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1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30FA3E8-5420-4B66-B2BB-F9BD32CF1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17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89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458" y="3136565"/>
            <a:ext cx="784448" cy="78444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@Scott_Addie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docs.asp.net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github.com/</a:t>
            </a:r>
            <a:r>
              <a:rPr lang="en-US" dirty="0" err="1"/>
              <a:t>scottaddie</a:t>
            </a:r>
            <a:endParaRPr lang="en-US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TagHelpersDemo</a:t>
            </a:r>
            <a:endParaRPr lang="en-US" sz="2600" dirty="0"/>
          </a:p>
          <a:p>
            <a:pPr lvl="3"/>
            <a:r>
              <a:rPr lang="en-US" sz="2600" dirty="0"/>
              <a:t>/</a:t>
            </a:r>
            <a:r>
              <a:rPr lang="en-US" sz="2600" dirty="0" err="1"/>
              <a:t>ViewComponentsDemo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			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414" y="1996977"/>
            <a:ext cx="682893" cy="555188"/>
          </a:xfrm>
          <a:prstGeom prst="rect">
            <a:avLst/>
          </a:prstGeom>
        </p:spPr>
      </p:pic>
      <p:pic>
        <p:nvPicPr>
          <p:cNvPr id="9" name="Picture 2" descr="http://www.freeiconspng.com/uploads/github-logo-icon-30.png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128" y="4294173"/>
            <a:ext cx="913109" cy="91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1DB61-52BC-433D-8E37-0461B9F5B283}"/>
              </a:ext>
            </a:extLst>
          </p:cNvPr>
          <p:cNvSpPr/>
          <p:nvPr/>
        </p:nvSpPr>
        <p:spPr>
          <a:xfrm>
            <a:off x="1977227" y="5753398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    bit.ly/2p7eimM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1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ASP.NET Core MVC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3945</TotalTime>
  <Words>715</Words>
  <Application>Microsoft Office PowerPoint</Application>
  <PresentationFormat>Widescreen</PresentationFormat>
  <Paragraphs>181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  <vt:variant>
        <vt:lpstr>Custom Shows</vt:lpstr>
      </vt:variant>
      <vt:variant>
        <vt:i4>2</vt:i4>
      </vt:variant>
    </vt:vector>
  </HeadingPairs>
  <TitlesOfParts>
    <vt:vector size="3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Building Reusable UI Components in ASP.NET Core MVC</vt:lpstr>
      <vt:lpstr>Build with Microsoft Tech</vt:lpstr>
      <vt:lpstr>Building Reusable UI Components in ASP.NET Core MVC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Thank you!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844</cp:revision>
  <dcterms:created xsi:type="dcterms:W3CDTF">2016-07-13T16:00:36Z</dcterms:created>
  <dcterms:modified xsi:type="dcterms:W3CDTF">2017-10-15T23:17:06Z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