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7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1"/>
  </p:notesMasterIdLst>
  <p:sldIdLst>
    <p:sldId id="342" r:id="rId3"/>
    <p:sldId id="322" r:id="rId4"/>
    <p:sldId id="344" r:id="rId5"/>
    <p:sldId id="346" r:id="rId6"/>
    <p:sldId id="345" r:id="rId7"/>
    <p:sldId id="341" r:id="rId8"/>
    <p:sldId id="343" r:id="rId9"/>
    <p:sldId id="320" r:id="rId10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44"/>
            <p14:sldId id="346"/>
            <p14:sldId id="345"/>
            <p14:sldId id="341"/>
            <p14:sldId id="343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3382"/>
    <a:srgbClr val="505050"/>
    <a:srgbClr val="676767"/>
    <a:srgbClr val="A0C4E5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80641" autoAdjust="0"/>
  </p:normalViewPr>
  <p:slideViewPr>
    <p:cSldViewPr snapToGrid="0">
      <p:cViewPr varScale="1">
        <p:scale>
          <a:sx n="87" d="100"/>
          <a:sy n="87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Release mode publishes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75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VMWU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bit.ly/2yGO9Nh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>
              <a:alpha val="7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templates</a:t>
            </a:r>
          </a:p>
          <a:p>
            <a:r>
              <a:rPr lang="en-US" dirty="0"/>
              <a:t>Simplification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Reduced publish size</a:t>
            </a:r>
          </a:p>
          <a:p>
            <a:r>
              <a:rPr lang="en-US" dirty="0"/>
              <a:t>Razor Pages</a:t>
            </a:r>
          </a:p>
          <a:p>
            <a:r>
              <a:rPr lang="en-US" dirty="0"/>
              <a:t>Tag Helper Components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1.1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16.8 MB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26.7 MB w/ Identity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u="sng" dirty="0">
                <a:sym typeface="Wingdings" panose="05000000000000000000" pitchFamily="2" charset="2"/>
              </a:rPr>
              <a:t>2.0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2.63 MB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3.09 MB w/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6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http://bit.ly/2xVMWUG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http://bit.ly/2yGO9Nh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13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0">
        <p159:morph option="byObject"/>
      </p:transition>
    </mc:Choice>
    <mc:Fallback xmlns="">
      <p:transition spd="slow" advClick="0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4029</TotalTime>
  <Words>115</Words>
  <Application>Microsoft Office PowerPoint</Application>
  <PresentationFormat>Widescreen</PresentationFormat>
  <Paragraphs>57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What’s new in ASP.NET Core 2.0</vt:lpstr>
      <vt:lpstr>Agenda</vt:lpstr>
      <vt:lpstr>Publish size reduction</vt:lpstr>
      <vt:lpstr>View compilation</vt:lpstr>
      <vt:lpstr>Runtime store</vt:lpstr>
      <vt:lpstr>Supplementary Resources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861</cp:revision>
  <dcterms:created xsi:type="dcterms:W3CDTF">2016-07-13T16:00:36Z</dcterms:created>
  <dcterms:modified xsi:type="dcterms:W3CDTF">2017-10-03T16:11:30Z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