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350" r:id="rId4"/>
    <p:sldId id="322" r:id="rId5"/>
    <p:sldId id="342" r:id="rId6"/>
    <p:sldId id="328" r:id="rId7"/>
    <p:sldId id="330" r:id="rId8"/>
    <p:sldId id="323" r:id="rId9"/>
    <p:sldId id="337" r:id="rId10"/>
    <p:sldId id="348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5" r:id="rId19"/>
    <p:sldId id="341" r:id="rId20"/>
    <p:sldId id="349" r:id="rId21"/>
    <p:sldId id="331" r:id="rId22"/>
    <p:sldId id="33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918" autoAdjust="0"/>
  </p:normalViewPr>
  <p:slideViewPr>
    <p:cSldViewPr snapToGrid="0" showGuides="1">
      <p:cViewPr varScale="1">
        <p:scale>
          <a:sx n="58" d="100"/>
          <a:sy n="58" d="100"/>
        </p:scale>
        <p:origin x="259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“KCDC – </a:t>
            </a:r>
            <a:r>
              <a:rPr lang="en-US" dirty="0" err="1"/>
              <a:t>secrets.json</a:t>
            </a:r>
            <a:r>
              <a:rPr lang="en-US" dirty="0"/>
              <a:t>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Managed Service Identity</a:t>
            </a:r>
          </a:p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 – secrets stored as sequences of octets (8-bit bytes) w/ max. size of 25 </a:t>
            </a:r>
            <a:r>
              <a:rPr lang="en-US"/>
              <a:t>kbs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10x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</a:t>
            </a:r>
            <a:r>
              <a:rPr lang="en-US"/>
              <a:t>in SDK 3.0</a:t>
            </a:r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webAppName</a:t>
            </a: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show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0C8042-E510-45D4-8BFB-179DD5B0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44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/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997</Words>
  <Application>Microsoft Office PowerPoint</Application>
  <PresentationFormat>Widescreen</PresentationFormat>
  <Paragraphs>240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159</cp:revision>
  <dcterms:created xsi:type="dcterms:W3CDTF">2018-09-01T03:50:04Z</dcterms:created>
  <dcterms:modified xsi:type="dcterms:W3CDTF">2019-08-20T15:10:56Z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