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6" r:id="rId19"/>
    <p:sldId id="295" r:id="rId20"/>
    <p:sldId id="285" r:id="rId21"/>
    <p:sldId id="290" r:id="rId22"/>
    <p:sldId id="26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Core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 smtClean="0"/>
            <a:t>KRuntime</a:t>
          </a:r>
          <a:endParaRPr lang="en-US" dirty="0"/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 smtClean="0"/>
            <a:t>XRE</a:t>
          </a:r>
          <a:endParaRPr lang="en-US" dirty="0"/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 smtClean="0"/>
            <a:t>.NET Core CLI</a:t>
          </a:r>
          <a:endParaRPr lang="en-US" dirty="0"/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 smtClean="0">
              <a:latin typeface="Consolas" panose="020B0609020204030204" pitchFamily="49" charset="0"/>
            </a:rPr>
            <a:t>&gt;</a:t>
          </a:r>
          <a:r>
            <a:rPr lang="en-US" dirty="0" smtClean="0">
              <a:latin typeface="Consolas" panose="020B0609020204030204" pitchFamily="49" charset="0"/>
            </a:rPr>
            <a:t> dotnet</a:t>
          </a:r>
          <a:endParaRPr lang="en-US" dirty="0">
            <a:latin typeface="Consolas" panose="020B0609020204030204" pitchFamily="49" charset="0"/>
          </a:endParaRP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  <dgm:t>
        <a:bodyPr/>
        <a:lstStyle/>
        <a:p>
          <a:endParaRPr lang="en-US"/>
        </a:p>
      </dgm:t>
    </dgm:pt>
    <dgm:pt modelId="{0E603398-1A32-447A-A475-9378CFFE704C}" type="pres">
      <dgm:prSet presAssocID="{E5CE24D6-BB13-4FEA-83CB-7B761924780A}" presName="arrow1" presStyleLbl="fgShp" presStyleIdx="0" presStyleCnt="1"/>
      <dgm:spPr/>
      <dgm:t>
        <a:bodyPr/>
        <a:lstStyle/>
        <a:p>
          <a:endParaRPr lang="en-US"/>
        </a:p>
      </dgm:t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Core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KRuntime</a:t>
          </a:r>
          <a:endParaRPr lang="en-US" sz="3500" kern="1200" dirty="0"/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XRE</a:t>
          </a:r>
          <a:endParaRPr lang="en-US" sz="3500" kern="1200" dirty="0"/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DNX</a:t>
          </a:r>
          <a:endParaRPr lang="en-US" sz="3500" kern="1200" dirty="0"/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.NET Core CLI</a:t>
          </a:r>
          <a:endParaRPr lang="en-US" sz="3500" kern="1200" dirty="0"/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Consolas" panose="020B0609020204030204" pitchFamily="49" charset="0"/>
            </a:rPr>
            <a:t>&gt;</a:t>
          </a:r>
          <a:r>
            <a:rPr lang="en-US" sz="3600" kern="1200" dirty="0" smtClean="0">
              <a:latin typeface="Consolas" panose="020B0609020204030204" pitchFamily="49" charset="0"/>
            </a:rPr>
            <a:t> dotnet</a:t>
          </a:r>
          <a:endParaRPr lang="en-US" sz="3600" kern="1200" dirty="0">
            <a:latin typeface="Consolas" panose="020B0609020204030204" pitchFamily="49" charset="0"/>
          </a:endParaRP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s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Core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cs typeface="Consolas" panose="020B0609020204030204" pitchFamily="49" charset="0"/>
              </a:rPr>
              <a:t>Unused References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cs typeface="Consolas" panose="020B0609020204030204" pitchFamily="49" charset="0"/>
              </a:rPr>
              <a:t>IntelliSense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cs typeface="Consolas" panose="020B0609020204030204" pitchFamily="49" charset="0"/>
              </a:rPr>
              <a:t>Code Lens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74782317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via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generator-aspnet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Scaffolding in Command 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in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vscode-yo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Evolution up to RC2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92196779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b="1" dirty="0" smtClean="0"/>
              <a:t>DNVM</a:t>
            </a:r>
            <a:r>
              <a:rPr lang="en-US" sz="2000" dirty="0" smtClean="0"/>
              <a:t> (.NET Version Manager)</a:t>
            </a:r>
          </a:p>
          <a:p>
            <a:r>
              <a:rPr lang="en-US" sz="2000" b="1" dirty="0" smtClean="0"/>
              <a:t>DNX</a:t>
            </a:r>
            <a:r>
              <a:rPr lang="en-US" sz="2000" dirty="0" smtClean="0"/>
              <a:t> </a:t>
            </a:r>
            <a:r>
              <a:rPr lang="en-US" sz="2000" dirty="0" smtClean="0"/>
              <a:t>(.</a:t>
            </a:r>
            <a:r>
              <a:rPr lang="en-US" sz="2000" dirty="0" smtClean="0"/>
              <a:t>NET Execution Environment)</a:t>
            </a:r>
          </a:p>
          <a:p>
            <a:r>
              <a:rPr lang="en-US" sz="2000" b="1" dirty="0"/>
              <a:t>DNU</a:t>
            </a:r>
            <a:r>
              <a:rPr lang="en-US" sz="2000" dirty="0"/>
              <a:t> (.NET Development </a:t>
            </a:r>
            <a:r>
              <a:rPr lang="en-US" sz="2000" dirty="0" smtClean="0"/>
              <a:t>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Installation of DN* </a:t>
            </a:r>
            <a:r>
              <a:rPr lang="en-US" sz="2000" dirty="0" smtClean="0"/>
              <a:t>Tooling:</a:t>
            </a:r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://get.asp.net/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0707984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DNX-to-dotnet Command Mappings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40179"/>
              </p:ext>
            </p:extLst>
          </p:nvPr>
        </p:nvGraphicFramePr>
        <p:xfrm>
          <a:off x="2104586" y="1979005"/>
          <a:ext cx="61942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58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506830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Old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New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dnu restore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restore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dnu pack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pack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dnu build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compile/build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dnu publish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dnu run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run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dnx-watch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watch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200" baseline="0" dirty="0" smtClean="0">
                          <a:latin typeface="Consolas" panose="020B0609020204030204" pitchFamily="49" charset="0"/>
                        </a:rPr>
                        <a:t> ef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ef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dnx test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test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user-secrets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</a:rPr>
                        <a:t>dotnet user-secrets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4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</a:t>
            </a:r>
            <a:r>
              <a:rPr lang="en-US" sz="2000" b="1" dirty="0" smtClean="0"/>
              <a:t>slides &amp; code: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dirty="0" smtClean="0">
                <a:hlinkClick r:id="rId4"/>
              </a:rPr>
              <a:t>ScottAddie.com</a:t>
            </a:r>
            <a:endParaRPr lang="en-US" sz="1800" dirty="0" smtClean="0"/>
          </a:p>
          <a:p>
            <a:pPr lvl="1"/>
            <a:endParaRPr lang="en-US" sz="1800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 smtClean="0">
                <a:hlinkClick r:id="rId5"/>
              </a:rPr>
              <a:t>@Scott_Addie</a:t>
            </a:r>
            <a:endParaRPr lang="en-US" sz="1800" dirty="0" smtClean="0"/>
          </a:p>
          <a:p>
            <a:pPr lvl="1"/>
            <a:endParaRPr lang="en-US" sz="1800" dirty="0" smtClean="0">
              <a:hlinkClick r:id="rId6"/>
            </a:endParaRPr>
          </a:p>
          <a:p>
            <a:pPr lvl="1"/>
            <a:r>
              <a:rPr lang="en-US" sz="1800" dirty="0" smtClean="0">
                <a:hlinkClick r:id="rId6"/>
              </a:rPr>
              <a:t>LinkedIn.com/in/scottaddie</a:t>
            </a:r>
            <a:endParaRPr lang="en-US" sz="1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36089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sz="2000" dirty="0" smtClean="0"/>
              <a:t>Registers frameworks in user profile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USERPROFILE%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.dnx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Clr</a:t>
            </a:r>
          </a:p>
          <a:p>
            <a:pPr lvl="2"/>
            <a:r>
              <a:rPr lang="en-US" sz="1600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CoreClr</a:t>
            </a:r>
          </a:p>
          <a:p>
            <a:pPr lvl="2"/>
            <a:r>
              <a:rPr lang="en-US" sz="1600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018" y="2867890"/>
            <a:ext cx="358832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SDK &amp; runtime environment</a:t>
            </a:r>
          </a:p>
          <a:p>
            <a:endParaRPr lang="en-US" dirty="0" smtClean="0"/>
          </a:p>
          <a:p>
            <a:r>
              <a:rPr lang="en-US" sz="2200" dirty="0" smtClean="0"/>
              <a:t>Built by ASP.NET team to make </a:t>
            </a:r>
            <a:r>
              <a:rPr lang="en-US" sz="2200" dirty="0" smtClean="0"/>
              <a:t>framework…</a:t>
            </a:r>
            <a:endParaRPr lang="en-US" sz="2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X-plat</a:t>
            </a:r>
          </a:p>
          <a:p>
            <a:pPr lvl="2"/>
            <a:r>
              <a:rPr lang="en-US" sz="1700" dirty="0" smtClean="0"/>
              <a:t>Windows, Mac </a:t>
            </a:r>
            <a:r>
              <a:rPr lang="en-US" sz="1700" dirty="0" smtClean="0"/>
              <a:t>OS X</a:t>
            </a:r>
            <a:r>
              <a:rPr lang="en-US" sz="1700" dirty="0" smtClean="0"/>
              <a:t>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Runtime agnostic</a:t>
            </a:r>
          </a:p>
          <a:p>
            <a:pPr lvl="2"/>
            <a:r>
              <a:rPr lang="en-US" sz="1700" dirty="0" smtClean="0"/>
              <a:t>.NET Core, .NET Fx, Mono, etc.</a:t>
            </a:r>
            <a:endParaRPr lang="en-US" sz="1700" dirty="0"/>
          </a:p>
          <a:p>
            <a:endParaRPr lang="en-US" dirty="0" smtClean="0"/>
          </a:p>
          <a:p>
            <a:r>
              <a:rPr lang="en-US" sz="2200" dirty="0" smtClean="0"/>
              <a:t>Introduced a confusing new .NET application model</a:t>
            </a:r>
          </a:p>
          <a:p>
            <a:pPr lvl="1"/>
            <a:r>
              <a:rPr lang="en-US" sz="1900" dirty="0" smtClean="0"/>
              <a:t>ASP.NET Console App</a:t>
            </a:r>
          </a:p>
          <a:p>
            <a:endParaRPr lang="en-US" dirty="0"/>
          </a:p>
          <a:p>
            <a:r>
              <a:rPr lang="en-US" sz="2200" dirty="0" smtClean="0"/>
              <a:t>Not </a:t>
            </a:r>
            <a:r>
              <a:rPr lang="en-US" sz="2200" dirty="0"/>
              <a:t>a rapper from the late ‘</a:t>
            </a:r>
            <a:r>
              <a:rPr lang="en-US" sz="2200" dirty="0" smtClean="0"/>
              <a:t>90s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 smtClean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 smtClean="0"/>
              <a:t>Build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 smtClean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 smtClean="0"/>
              <a:t>Publish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3027</TotalTime>
  <Words>394</Words>
  <Application>Microsoft Office PowerPoint</Application>
  <PresentationFormat>Widescreen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399</cp:revision>
  <dcterms:created xsi:type="dcterms:W3CDTF">2015-09-17T02:43:22Z</dcterms:created>
  <dcterms:modified xsi:type="dcterms:W3CDTF">2016-02-18T17:00:24Z</dcterms:modified>
</cp:coreProperties>
</file>