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v0.10.1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vs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Node.js </a:t>
            </a:r>
            <a:r>
              <a:rPr lang="en-US" dirty="0"/>
              <a:t>&amp; </a:t>
            </a:r>
            <a:r>
              <a:rPr lang="en-US" dirty="0" err="1"/>
              <a:t>Webpack</a:t>
            </a:r>
            <a:r>
              <a:rPr lang="en-US" dirty="0"/>
              <a:t> Type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5970"/>
            <a:ext cx="11448414" cy="7531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046"/>
            <a:ext cx="12191999" cy="4968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>
                <a:hlinkClick r:id="rId4"/>
              </a:rPr>
              <a:t>marketplace.visualstudio.com/</a:t>
            </a:r>
            <a:r>
              <a:rPr lang="en-US" sz="2000" dirty="0" err="1">
                <a:hlinkClick r:id="rId4"/>
              </a:rPr>
              <a:t>vscode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4769</TotalTime>
  <Words>504</Words>
  <Application>Microsoft Office PowerPoint</Application>
  <PresentationFormat>Widescreen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marketplace.visualstudio.com/vscode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618</cp:revision>
  <dcterms:created xsi:type="dcterms:W3CDTF">2015-07-01T00:55:22Z</dcterms:created>
  <dcterms:modified xsi:type="dcterms:W3CDTF">2016-06-14T23:40:57Z</dcterms:modified>
</cp:coreProperties>
</file>