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214" autoAdjust="0"/>
  </p:normalViewPr>
  <p:slideViewPr>
    <p:cSldViewPr snapToGrid="0">
      <p:cViewPr>
        <p:scale>
          <a:sx n="150" d="100"/>
          <a:sy n="150" d="100"/>
        </p:scale>
        <p:origin x="-996" y="-1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/slide-decks</a:t>
            </a:r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3915</TotalTime>
  <Words>680</Words>
  <Application>Microsoft Office PowerPoint</Application>
  <PresentationFormat>Widescreen</PresentationFormat>
  <Paragraphs>170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829</cp:revision>
  <dcterms:created xsi:type="dcterms:W3CDTF">2016-07-13T16:00:36Z</dcterms:created>
  <dcterms:modified xsi:type="dcterms:W3CDTF">2017-09-08T02:34:37Z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