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4"/>
  </p:normalViewPr>
  <p:slideViewPr>
    <p:cSldViewPr snapToGrid="0" snapToObjects="1">
      <p:cViewPr varScale="1">
        <p:scale>
          <a:sx n="90" d="100"/>
          <a:sy n="90" d="100"/>
        </p:scale>
        <p:origin x="232"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5D36286-A523-4647-81DE-67DCCF6B9321}" type="datetimeFigureOut">
              <a:rPr lang="en-US" smtClean="0"/>
              <a:t>3/17/17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D94C9-7B97-D442-892D-ED8FC7FD07FB}" type="slidenum">
              <a:rPr lang="en-US" smtClean="0"/>
              <a:t>‹#›</a:t>
            </a:fld>
            <a:endParaRPr lang="en-US"/>
          </a:p>
        </p:txBody>
      </p:sp>
    </p:spTree>
    <p:extLst>
      <p:ext uri="{BB962C8B-B14F-4D97-AF65-F5344CB8AC3E}">
        <p14:creationId xmlns:p14="http://schemas.microsoft.com/office/powerpoint/2010/main" val="944011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D36286-A523-4647-81DE-67DCCF6B9321}" type="datetimeFigureOut">
              <a:rPr lang="en-US" smtClean="0"/>
              <a:t>3/17/17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D94C9-7B97-D442-892D-ED8FC7FD07FB}" type="slidenum">
              <a:rPr lang="en-US" smtClean="0"/>
              <a:t>‹#›</a:t>
            </a:fld>
            <a:endParaRPr lang="en-US"/>
          </a:p>
        </p:txBody>
      </p:sp>
    </p:spTree>
    <p:extLst>
      <p:ext uri="{BB962C8B-B14F-4D97-AF65-F5344CB8AC3E}">
        <p14:creationId xmlns:p14="http://schemas.microsoft.com/office/powerpoint/2010/main" val="952063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D36286-A523-4647-81DE-67DCCF6B9321}" type="datetimeFigureOut">
              <a:rPr lang="en-US" smtClean="0"/>
              <a:t>3/17/17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D94C9-7B97-D442-892D-ED8FC7FD07FB}" type="slidenum">
              <a:rPr lang="en-US" smtClean="0"/>
              <a:t>‹#›</a:t>
            </a:fld>
            <a:endParaRPr lang="en-US"/>
          </a:p>
        </p:txBody>
      </p:sp>
    </p:spTree>
    <p:extLst>
      <p:ext uri="{BB962C8B-B14F-4D97-AF65-F5344CB8AC3E}">
        <p14:creationId xmlns:p14="http://schemas.microsoft.com/office/powerpoint/2010/main" val="42408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D36286-A523-4647-81DE-67DCCF6B9321}" type="datetimeFigureOut">
              <a:rPr lang="en-US" smtClean="0"/>
              <a:t>3/17/17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D94C9-7B97-D442-892D-ED8FC7FD07FB}" type="slidenum">
              <a:rPr lang="en-US" smtClean="0"/>
              <a:t>‹#›</a:t>
            </a:fld>
            <a:endParaRPr lang="en-US"/>
          </a:p>
        </p:txBody>
      </p:sp>
    </p:spTree>
    <p:extLst>
      <p:ext uri="{BB962C8B-B14F-4D97-AF65-F5344CB8AC3E}">
        <p14:creationId xmlns:p14="http://schemas.microsoft.com/office/powerpoint/2010/main" val="395323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5D36286-A523-4647-81DE-67DCCF6B9321}" type="datetimeFigureOut">
              <a:rPr lang="en-US" smtClean="0"/>
              <a:t>3/17/17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DD94C9-7B97-D442-892D-ED8FC7FD07FB}" type="slidenum">
              <a:rPr lang="en-US" smtClean="0"/>
              <a:t>‹#›</a:t>
            </a:fld>
            <a:endParaRPr lang="en-US"/>
          </a:p>
        </p:txBody>
      </p:sp>
    </p:spTree>
    <p:extLst>
      <p:ext uri="{BB962C8B-B14F-4D97-AF65-F5344CB8AC3E}">
        <p14:creationId xmlns:p14="http://schemas.microsoft.com/office/powerpoint/2010/main" val="203359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5D36286-A523-4647-81DE-67DCCF6B9321}" type="datetimeFigureOut">
              <a:rPr lang="en-US" smtClean="0"/>
              <a:t>3/17/17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D94C9-7B97-D442-892D-ED8FC7FD07FB}" type="slidenum">
              <a:rPr lang="en-US" smtClean="0"/>
              <a:t>‹#›</a:t>
            </a:fld>
            <a:endParaRPr lang="en-US"/>
          </a:p>
        </p:txBody>
      </p:sp>
    </p:spTree>
    <p:extLst>
      <p:ext uri="{BB962C8B-B14F-4D97-AF65-F5344CB8AC3E}">
        <p14:creationId xmlns:p14="http://schemas.microsoft.com/office/powerpoint/2010/main" val="148077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5D36286-A523-4647-81DE-67DCCF6B9321}" type="datetimeFigureOut">
              <a:rPr lang="en-US" smtClean="0"/>
              <a:t>3/17/17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DD94C9-7B97-D442-892D-ED8FC7FD07FB}" type="slidenum">
              <a:rPr lang="en-US" smtClean="0"/>
              <a:t>‹#›</a:t>
            </a:fld>
            <a:endParaRPr lang="en-US"/>
          </a:p>
        </p:txBody>
      </p:sp>
    </p:spTree>
    <p:extLst>
      <p:ext uri="{BB962C8B-B14F-4D97-AF65-F5344CB8AC3E}">
        <p14:creationId xmlns:p14="http://schemas.microsoft.com/office/powerpoint/2010/main" val="156935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5D36286-A523-4647-81DE-67DCCF6B9321}" type="datetimeFigureOut">
              <a:rPr lang="en-US" smtClean="0"/>
              <a:t>3/17/17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DD94C9-7B97-D442-892D-ED8FC7FD07FB}" type="slidenum">
              <a:rPr lang="en-US" smtClean="0"/>
              <a:t>‹#›</a:t>
            </a:fld>
            <a:endParaRPr lang="en-US"/>
          </a:p>
        </p:txBody>
      </p:sp>
    </p:spTree>
    <p:extLst>
      <p:ext uri="{BB962C8B-B14F-4D97-AF65-F5344CB8AC3E}">
        <p14:creationId xmlns:p14="http://schemas.microsoft.com/office/powerpoint/2010/main" val="497416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D36286-A523-4647-81DE-67DCCF6B9321}" type="datetimeFigureOut">
              <a:rPr lang="en-US" smtClean="0"/>
              <a:t>3/17/17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DD94C9-7B97-D442-892D-ED8FC7FD07FB}" type="slidenum">
              <a:rPr lang="en-US" smtClean="0"/>
              <a:t>‹#›</a:t>
            </a:fld>
            <a:endParaRPr lang="en-US"/>
          </a:p>
        </p:txBody>
      </p:sp>
    </p:spTree>
    <p:extLst>
      <p:ext uri="{BB962C8B-B14F-4D97-AF65-F5344CB8AC3E}">
        <p14:creationId xmlns:p14="http://schemas.microsoft.com/office/powerpoint/2010/main" val="2071299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D36286-A523-4647-81DE-67DCCF6B9321}" type="datetimeFigureOut">
              <a:rPr lang="en-US" smtClean="0"/>
              <a:t>3/17/17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D94C9-7B97-D442-892D-ED8FC7FD07FB}" type="slidenum">
              <a:rPr lang="en-US" smtClean="0"/>
              <a:t>‹#›</a:t>
            </a:fld>
            <a:endParaRPr lang="en-US"/>
          </a:p>
        </p:txBody>
      </p:sp>
    </p:spTree>
    <p:extLst>
      <p:ext uri="{BB962C8B-B14F-4D97-AF65-F5344CB8AC3E}">
        <p14:creationId xmlns:p14="http://schemas.microsoft.com/office/powerpoint/2010/main" val="1615181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D36286-A523-4647-81DE-67DCCF6B9321}" type="datetimeFigureOut">
              <a:rPr lang="en-US" smtClean="0"/>
              <a:t>3/17/17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DD94C9-7B97-D442-892D-ED8FC7FD07FB}" type="slidenum">
              <a:rPr lang="en-US" smtClean="0"/>
              <a:t>‹#›</a:t>
            </a:fld>
            <a:endParaRPr lang="en-US"/>
          </a:p>
        </p:txBody>
      </p:sp>
    </p:spTree>
    <p:extLst>
      <p:ext uri="{BB962C8B-B14F-4D97-AF65-F5344CB8AC3E}">
        <p14:creationId xmlns:p14="http://schemas.microsoft.com/office/powerpoint/2010/main" val="213947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D36286-A523-4647-81DE-67DCCF6B9321}" type="datetimeFigureOut">
              <a:rPr lang="en-US" smtClean="0"/>
              <a:t>3/17/17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DD94C9-7B97-D442-892D-ED8FC7FD07FB}" type="slidenum">
              <a:rPr lang="en-US" smtClean="0"/>
              <a:t>‹#›</a:t>
            </a:fld>
            <a:endParaRPr lang="en-US"/>
          </a:p>
        </p:txBody>
      </p:sp>
    </p:spTree>
    <p:extLst>
      <p:ext uri="{BB962C8B-B14F-4D97-AF65-F5344CB8AC3E}">
        <p14:creationId xmlns:p14="http://schemas.microsoft.com/office/powerpoint/2010/main" val="75953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gnetic Disk 3"/>
          <p:cNvSpPr/>
          <p:nvPr/>
        </p:nvSpPr>
        <p:spPr>
          <a:xfrm>
            <a:off x="3721986" y="5137933"/>
            <a:ext cx="1050039" cy="97377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Database</a:t>
            </a:r>
            <a:endParaRPr lang="en-US"/>
          </a:p>
        </p:txBody>
      </p:sp>
      <p:sp>
        <p:nvSpPr>
          <p:cNvPr id="5" name="Process 4"/>
          <p:cNvSpPr/>
          <p:nvPr/>
        </p:nvSpPr>
        <p:spPr>
          <a:xfrm>
            <a:off x="3925536" y="2986088"/>
            <a:ext cx="642937" cy="12144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t>
            </a:r>
            <a:endParaRPr lang="en-US" dirty="0"/>
          </a:p>
        </p:txBody>
      </p:sp>
      <p:sp>
        <p:nvSpPr>
          <p:cNvPr id="6" name="Process 5"/>
          <p:cNvSpPr/>
          <p:nvPr/>
        </p:nvSpPr>
        <p:spPr>
          <a:xfrm>
            <a:off x="5635274" y="2986088"/>
            <a:ext cx="642937" cy="1214437"/>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WebRTC</a:t>
            </a:r>
            <a:endParaRPr lang="en-US" dirty="0"/>
          </a:p>
        </p:txBody>
      </p:sp>
      <p:sp>
        <p:nvSpPr>
          <p:cNvPr id="7" name="TextBox 6"/>
          <p:cNvSpPr txBox="1"/>
          <p:nvPr/>
        </p:nvSpPr>
        <p:spPr>
          <a:xfrm>
            <a:off x="5020912" y="5137933"/>
            <a:ext cx="4123089" cy="923330"/>
          </a:xfrm>
          <a:prstGeom prst="rect">
            <a:avLst/>
          </a:prstGeom>
          <a:noFill/>
          <a:ln>
            <a:solidFill>
              <a:schemeClr val="accent1">
                <a:shade val="50000"/>
              </a:schemeClr>
            </a:solidFill>
          </a:ln>
        </p:spPr>
        <p:txBody>
          <a:bodyPr wrap="square" rtlCol="0">
            <a:spAutoFit/>
          </a:bodyPr>
          <a:lstStyle/>
          <a:p>
            <a:r>
              <a:rPr lang="en-US" dirty="0" smtClean="0"/>
              <a:t>Database retains all student and teacher data, schedules, and encrypted payment details.</a:t>
            </a:r>
            <a:endParaRPr lang="en-US" dirty="0"/>
          </a:p>
        </p:txBody>
      </p:sp>
      <p:sp>
        <p:nvSpPr>
          <p:cNvPr id="8" name="TextBox 7"/>
          <p:cNvSpPr txBox="1"/>
          <p:nvPr/>
        </p:nvSpPr>
        <p:spPr>
          <a:xfrm>
            <a:off x="6486525" y="2971799"/>
            <a:ext cx="4200525" cy="1200329"/>
          </a:xfrm>
          <a:prstGeom prst="rect">
            <a:avLst/>
          </a:prstGeom>
          <a:noFill/>
          <a:ln>
            <a:solidFill>
              <a:schemeClr val="accent1">
                <a:shade val="50000"/>
              </a:schemeClr>
            </a:solidFill>
          </a:ln>
        </p:spPr>
        <p:txBody>
          <a:bodyPr wrap="square" rtlCol="0">
            <a:spAutoFit/>
          </a:bodyPr>
          <a:lstStyle/>
          <a:p>
            <a:r>
              <a:rPr lang="en-US" dirty="0" smtClean="0"/>
              <a:t>The RTC server manages the setup up of the peer to peer video call. No video data is sent to the server in this setup, its only job is to manage the call initiation.</a:t>
            </a:r>
            <a:endParaRPr lang="en-US" dirty="0"/>
          </a:p>
        </p:txBody>
      </p:sp>
      <p:sp>
        <p:nvSpPr>
          <p:cNvPr id="9" name="TextBox 8"/>
          <p:cNvSpPr txBox="1"/>
          <p:nvPr/>
        </p:nvSpPr>
        <p:spPr>
          <a:xfrm>
            <a:off x="257175" y="2986087"/>
            <a:ext cx="3464811" cy="1200329"/>
          </a:xfrm>
          <a:prstGeom prst="rect">
            <a:avLst/>
          </a:prstGeom>
          <a:noFill/>
          <a:ln>
            <a:solidFill>
              <a:schemeClr val="accent1">
                <a:shade val="50000"/>
              </a:schemeClr>
            </a:solidFill>
          </a:ln>
        </p:spPr>
        <p:txBody>
          <a:bodyPr wrap="square" rtlCol="0">
            <a:spAutoFit/>
          </a:bodyPr>
          <a:lstStyle/>
          <a:p>
            <a:r>
              <a:rPr lang="en-US" dirty="0" smtClean="0"/>
              <a:t>The web server is the primary endpoint for end users. Setting up schedules, setting up payment, and initiating video calls.</a:t>
            </a:r>
            <a:endParaRPr lang="en-US" dirty="0"/>
          </a:p>
        </p:txBody>
      </p:sp>
      <p:sp>
        <p:nvSpPr>
          <p:cNvPr id="10" name="Document 9"/>
          <p:cNvSpPr/>
          <p:nvPr/>
        </p:nvSpPr>
        <p:spPr>
          <a:xfrm>
            <a:off x="2875497" y="731534"/>
            <a:ext cx="1050039" cy="118586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Browser/ iOS Device</a:t>
            </a:r>
            <a:endParaRPr lang="en-US" dirty="0"/>
          </a:p>
        </p:txBody>
      </p:sp>
      <p:sp>
        <p:nvSpPr>
          <p:cNvPr id="12" name="Document 11"/>
          <p:cNvSpPr/>
          <p:nvPr/>
        </p:nvSpPr>
        <p:spPr>
          <a:xfrm>
            <a:off x="5635274" y="710102"/>
            <a:ext cx="1050039" cy="118586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Browser/iOS Device</a:t>
            </a:r>
            <a:endParaRPr lang="en-US" dirty="0"/>
          </a:p>
        </p:txBody>
      </p:sp>
      <p:cxnSp>
        <p:nvCxnSpPr>
          <p:cNvPr id="14" name="Straight Connector 13"/>
          <p:cNvCxnSpPr>
            <a:stCxn id="10" idx="2"/>
            <a:endCxn id="5" idx="0"/>
          </p:cNvCxnSpPr>
          <p:nvPr/>
        </p:nvCxnSpPr>
        <p:spPr>
          <a:xfrm>
            <a:off x="3400517" y="1838998"/>
            <a:ext cx="846488" cy="11470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2" idx="2"/>
            <a:endCxn id="5" idx="0"/>
          </p:cNvCxnSpPr>
          <p:nvPr/>
        </p:nvCxnSpPr>
        <p:spPr>
          <a:xfrm flipH="1">
            <a:off x="4247005" y="1817566"/>
            <a:ext cx="1913289" cy="1168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2"/>
            <a:endCxn id="4" idx="1"/>
          </p:cNvCxnSpPr>
          <p:nvPr/>
        </p:nvCxnSpPr>
        <p:spPr>
          <a:xfrm>
            <a:off x="4247005" y="4200525"/>
            <a:ext cx="1" cy="937408"/>
          </a:xfrm>
          <a:prstGeom prst="line">
            <a:avLst/>
          </a:prstGeom>
          <a:ln>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0" idx="2"/>
            <a:endCxn id="6" idx="0"/>
          </p:cNvCxnSpPr>
          <p:nvPr/>
        </p:nvCxnSpPr>
        <p:spPr>
          <a:xfrm>
            <a:off x="3400517" y="1838998"/>
            <a:ext cx="2556226" cy="114709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2" idx="2"/>
            <a:endCxn id="6" idx="0"/>
          </p:cNvCxnSpPr>
          <p:nvPr/>
        </p:nvCxnSpPr>
        <p:spPr>
          <a:xfrm flipH="1">
            <a:off x="5956743" y="1817566"/>
            <a:ext cx="203551" cy="11685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0" idx="3"/>
            <a:endCxn id="12" idx="1"/>
          </p:cNvCxnSpPr>
          <p:nvPr/>
        </p:nvCxnSpPr>
        <p:spPr>
          <a:xfrm flipV="1">
            <a:off x="3925536" y="1303034"/>
            <a:ext cx="1709738" cy="214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082456" y="710102"/>
            <a:ext cx="3718894" cy="1477328"/>
          </a:xfrm>
          <a:prstGeom prst="rect">
            <a:avLst/>
          </a:prstGeom>
          <a:noFill/>
          <a:ln>
            <a:solidFill>
              <a:schemeClr val="accent1">
                <a:shade val="50000"/>
              </a:schemeClr>
            </a:solidFill>
          </a:ln>
        </p:spPr>
        <p:txBody>
          <a:bodyPr wrap="square" rtlCol="0">
            <a:spAutoFit/>
          </a:bodyPr>
          <a:lstStyle/>
          <a:p>
            <a:r>
              <a:rPr lang="en-US" dirty="0" smtClean="0"/>
              <a:t>The dashed lines show video call communication. Setup of the call would go to the </a:t>
            </a:r>
            <a:r>
              <a:rPr lang="en-US" dirty="0" err="1" smtClean="0"/>
              <a:t>WebRTC</a:t>
            </a:r>
            <a:r>
              <a:rPr lang="en-US" dirty="0" smtClean="0"/>
              <a:t> server and then would flow from device to device.</a:t>
            </a:r>
            <a:endParaRPr lang="en-US" dirty="0"/>
          </a:p>
        </p:txBody>
      </p:sp>
    </p:spTree>
    <p:extLst>
      <p:ext uri="{BB962C8B-B14F-4D97-AF65-F5344CB8AC3E}">
        <p14:creationId xmlns:p14="http://schemas.microsoft.com/office/powerpoint/2010/main" val="121799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112</Words>
  <Application>Microsoft Macintosh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Calibri Light</vt:lpstr>
      <vt:lpstr>Arial</vt:lpstr>
      <vt:lpstr>Office Theme</vt:lpstr>
      <vt:lpstr>PowerPoint Presentation</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Scott Stevenson</dc:creator>
  <cp:lastModifiedBy>Scott Stevenson</cp:lastModifiedBy>
  <cp:revision>2</cp:revision>
  <dcterms:created xsi:type="dcterms:W3CDTF">2017-03-17T11:30:23Z</dcterms:created>
  <dcterms:modified xsi:type="dcterms:W3CDTF">2017-03-17T11:49:30Z</dcterms:modified>
</cp:coreProperties>
</file>