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9478-AD52-1741-9B87-92908FF949BE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A8033-D5FE-4343-8B76-C63ACD04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35CA-DFD9-3540-A488-FC59418C557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21B6-F1BF-C94D-AAF5-3850B1257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8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b="1" u="sng" dirty="0"/>
              <a:t>La importancia de buscar al Señor en oración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4268"/>
            <a:ext cx="9144000" cy="1667436"/>
          </a:xfrm>
        </p:spPr>
        <p:txBody>
          <a:bodyPr>
            <a:normAutofit/>
          </a:bodyPr>
          <a:lstStyle/>
          <a:p>
            <a:r>
              <a:rPr lang="es-ES" sz="3200" b="1" dirty="0" smtClean="0"/>
              <a:t>Lucas 18:1-14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45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1731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s-ES" dirty="0"/>
              <a:t>I.	Porque solo Él puede hacer posible lo </a:t>
            </a:r>
            <a:r>
              <a:rPr lang="es-ES" dirty="0" smtClean="0"/>
              <a:t>	imposible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5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1731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s-ES" dirty="0" smtClean="0"/>
              <a:t> </a:t>
            </a:r>
            <a:r>
              <a:rPr lang="es-ES" dirty="0"/>
              <a:t>II.	¿Por qué nos cuesta tanto orar?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	</a:t>
            </a:r>
            <a:br>
              <a:rPr lang="es-E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1731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s-ES" dirty="0" smtClean="0"/>
              <a:t> </a:t>
            </a:r>
            <a:r>
              <a:rPr lang="es-ES" dirty="0"/>
              <a:t>II.	¿Por qué nos cuesta tanto orar?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	Porque a nuestra </a:t>
            </a:r>
            <a:r>
              <a:rPr lang="es-ES" dirty="0"/>
              <a:t>carne no le gusta </a:t>
            </a:r>
            <a:r>
              <a:rPr lang="es-ES" dirty="0" smtClean="0"/>
              <a:t>	sujetarse </a:t>
            </a:r>
            <a:r>
              <a:rPr lang="es-ES" dirty="0"/>
              <a:t>al Señor.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4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1731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s-ES" dirty="0" smtClean="0"/>
              <a:t> III.</a:t>
            </a:r>
            <a:r>
              <a:rPr lang="es-ES" dirty="0"/>
              <a:t>	</a:t>
            </a:r>
            <a:r>
              <a:rPr lang="es-ES" dirty="0" smtClean="0"/>
              <a:t>La </a:t>
            </a:r>
            <a:r>
              <a:rPr lang="es-ES" dirty="0"/>
              <a:t>actitud </a:t>
            </a:r>
            <a:r>
              <a:rPr lang="es-ES" dirty="0" smtClean="0"/>
              <a:t>correcta al </a:t>
            </a:r>
            <a:r>
              <a:rPr lang="es-ES" dirty="0"/>
              <a:t>buscar al Señor</a:t>
            </a:r>
            <a:r>
              <a:rPr lang="en-US" dirty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	</a:t>
            </a:r>
            <a:br>
              <a:rPr lang="es-E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1731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s-ES" dirty="0" smtClean="0"/>
              <a:t> III.</a:t>
            </a:r>
            <a:r>
              <a:rPr lang="es-ES" dirty="0"/>
              <a:t>	</a:t>
            </a:r>
            <a:r>
              <a:rPr lang="es-ES" dirty="0" smtClean="0"/>
              <a:t>La </a:t>
            </a:r>
            <a:r>
              <a:rPr lang="es-ES" dirty="0"/>
              <a:t>actitud </a:t>
            </a:r>
            <a:r>
              <a:rPr lang="es-ES" dirty="0" smtClean="0"/>
              <a:t>correcta al </a:t>
            </a:r>
            <a:r>
              <a:rPr lang="es-ES" dirty="0"/>
              <a:t>buscar al </a:t>
            </a:r>
            <a:r>
              <a:rPr lang="es-ES" dirty="0" smtClean="0"/>
              <a:t>Señor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	Consciente de que lo necesitas.</a:t>
            </a:r>
            <a:r>
              <a:rPr lang="en-US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</Words>
  <Application>Microsoft Macintosh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La importancia de buscar al Señor en oración  </vt:lpstr>
      <vt:lpstr>PowerPoint Presentation</vt:lpstr>
      <vt:lpstr>  I. Porque solo Él puede hacer posible lo  imposible </vt:lpstr>
      <vt:lpstr>PowerPoint Presentation</vt:lpstr>
      <vt:lpstr>   II. ¿Por qué nos cuesta tanto orar?      </vt:lpstr>
      <vt:lpstr>   II. ¿Por qué nos cuesta tanto orar?    Porque a nuestra carne no le gusta  sujetarse al Señor.  </vt:lpstr>
      <vt:lpstr>PowerPoint Presentation</vt:lpstr>
      <vt:lpstr>   III. La actitud correcta al buscar al Señor      </vt:lpstr>
      <vt:lpstr>   III. La actitud correcta al buscar al Señor   Consciente de que lo necesitas.  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importancia de buscar al Señor en oración  </dc:title>
  <dc:creator>Edwin Scott</dc:creator>
  <cp:lastModifiedBy>Edwin Scott</cp:lastModifiedBy>
  <cp:revision>5</cp:revision>
  <dcterms:created xsi:type="dcterms:W3CDTF">2017-02-04T17:13:20Z</dcterms:created>
  <dcterms:modified xsi:type="dcterms:W3CDTF">2017-02-04T17:28:13Z</dcterms:modified>
</cp:coreProperties>
</file>