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66F36F-4901-E84A-9D76-E55D99BBF1E8}" type="datetimeFigureOut">
              <a:rPr lang="en-US" smtClean="0"/>
              <a:t>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20D4024-0BA6-4A44-A8C0-48F44959FB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9821"/>
            <a:ext cx="7772400" cy="2201869"/>
          </a:xfrm>
        </p:spPr>
        <p:txBody>
          <a:bodyPr>
            <a:normAutofit fontScale="90000"/>
          </a:bodyPr>
          <a:lstStyle/>
          <a:p>
            <a:r>
              <a:rPr lang="es-ES_tradnl" sz="2400" dirty="0"/>
              <a:t>Servicio Bíblico = </a:t>
            </a:r>
            <a:r>
              <a:rPr lang="es-ES_tradnl" sz="2400" dirty="0" smtClean="0"/>
              <a:t/>
            </a:r>
            <a:br>
              <a:rPr lang="es-ES_tradnl" sz="2400" dirty="0" smtClean="0"/>
            </a:br>
            <a:r>
              <a:rPr lang="es-ES_tradnl" sz="2400" dirty="0" smtClean="0"/>
              <a:t/>
            </a:r>
            <a:br>
              <a:rPr lang="es-ES_tradnl" sz="2400" dirty="0" smtClean="0"/>
            </a:br>
            <a:r>
              <a:rPr lang="es-ES_tradnl" sz="2400" dirty="0" smtClean="0"/>
              <a:t>	Acción </a:t>
            </a:r>
            <a:r>
              <a:rPr lang="es-ES_tradnl" sz="2400" dirty="0"/>
              <a:t>a los demás </a:t>
            </a:r>
            <a:r>
              <a:rPr lang="es-ES_tradnl" sz="2400" dirty="0" smtClean="0"/>
              <a:t>  +</a:t>
            </a:r>
            <a:br>
              <a:rPr lang="es-ES_tradnl" sz="2400" dirty="0" smtClean="0"/>
            </a:br>
            <a:r>
              <a:rPr lang="es-ES_tradnl" sz="2400" dirty="0" smtClean="0"/>
              <a:t/>
            </a:r>
            <a:br>
              <a:rPr lang="es-ES_tradnl" sz="2400" dirty="0" smtClean="0"/>
            </a:br>
            <a:r>
              <a:rPr lang="es-ES_tradnl" sz="2400" dirty="0" smtClean="0"/>
              <a:t>	 motivación correcta (</a:t>
            </a:r>
            <a:r>
              <a:rPr lang="es-ES_tradnl" sz="2400" dirty="0"/>
              <a:t>glorificar a Dios)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/>
          <a:p>
            <a:r>
              <a:rPr lang="es-ES_tradnl" b="1" dirty="0"/>
              <a:t>Nota: esto quiere decir que no todo servicio es aceptado por el Señor o reconocido por El como verdadero servicio.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/>
              <a:t>Cuidado con lo siguiente: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Acción </a:t>
            </a:r>
            <a:r>
              <a:rPr lang="es-ES_tradnl" sz="2800" dirty="0"/>
              <a:t>buena </a:t>
            </a:r>
            <a:r>
              <a:rPr lang="es-ES_tradnl" sz="2800" dirty="0" smtClean="0"/>
              <a:t> + 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Motivación </a:t>
            </a:r>
            <a:r>
              <a:rPr lang="es-ES_tradnl" sz="2800" dirty="0"/>
              <a:t>equivocada (ganancia personal) </a:t>
            </a:r>
            <a:endParaRPr lang="es-ES_tradnl" sz="2800" dirty="0" smtClean="0"/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 =  Buen </a:t>
            </a:r>
            <a:r>
              <a:rPr lang="es-ES_tradnl" sz="2800" dirty="0"/>
              <a:t>resultado.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r>
              <a:rPr lang="es-ES_tradnl" dirty="0" smtClean="0"/>
              <a:t>*Aunque </a:t>
            </a:r>
            <a:r>
              <a:rPr lang="es-ES_tradnl" dirty="0"/>
              <a:t>de buen resultado y la acción sea </a:t>
            </a:r>
            <a:r>
              <a:rPr lang="es-ES_tradnl" dirty="0" smtClean="0"/>
              <a:t>buena, </a:t>
            </a:r>
            <a:r>
              <a:rPr lang="es-ES_tradnl" dirty="0"/>
              <a:t>aun así </a:t>
            </a:r>
            <a:r>
              <a:rPr lang="es-ES_tradnl" dirty="0" smtClean="0"/>
              <a:t>    </a:t>
            </a:r>
          </a:p>
          <a:p>
            <a:pPr marL="0" indent="0">
              <a:buNone/>
            </a:pPr>
            <a:r>
              <a:rPr lang="es-ES_tradnl" dirty="0" smtClean="0"/>
              <a:t> Dios </a:t>
            </a:r>
            <a:r>
              <a:rPr lang="es-ES_tradnl" dirty="0"/>
              <a:t>no lo considera servicio.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Ejemplo # </a:t>
            </a:r>
            <a:r>
              <a:rPr lang="es-ES_tradnl" sz="3200" dirty="0" smtClean="0"/>
              <a:t>1 </a:t>
            </a:r>
            <a:r>
              <a:rPr lang="es-ES_tradnl" sz="3200" dirty="0"/>
              <a:t>de lo que no es servicio bíblico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smtClean="0"/>
              <a:t>Mateo </a:t>
            </a:r>
            <a:r>
              <a:rPr lang="es-ES_tradnl" b="1" dirty="0"/>
              <a:t>6:1 </a:t>
            </a:r>
            <a:r>
              <a:rPr lang="es-ES_tradnl" dirty="0"/>
              <a:t>»Cuídense de no hacer sus </a:t>
            </a:r>
            <a:r>
              <a:rPr lang="es-ES_tradnl" u="sng" dirty="0"/>
              <a:t>obras de justicia </a:t>
            </a:r>
            <a:r>
              <a:rPr lang="es-ES_tradnl" dirty="0"/>
              <a:t>delante de la gente </a:t>
            </a:r>
            <a:r>
              <a:rPr lang="es-ES_tradnl" u="sng" dirty="0"/>
              <a:t>para llamar la atención. </a:t>
            </a:r>
            <a:r>
              <a:rPr lang="es-ES_tradnl" dirty="0"/>
              <a:t>Si actúan así, su Padre que está en el cielo no les dará ninguna recompensa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1600" dirty="0"/>
              <a:t>Acción buena  + </a:t>
            </a:r>
          </a:p>
          <a:p>
            <a:pPr marL="0" indent="0">
              <a:buNone/>
            </a:pPr>
            <a:endParaRPr lang="es-ES_tradnl" sz="1600" dirty="0"/>
          </a:p>
          <a:p>
            <a:pPr marL="0" indent="0">
              <a:buNone/>
            </a:pPr>
            <a:r>
              <a:rPr lang="es-ES_tradnl" sz="1600" dirty="0"/>
              <a:t>Motivación equivocada (ganancia personal) </a:t>
            </a:r>
          </a:p>
          <a:p>
            <a:pPr marL="0" indent="0">
              <a:buNone/>
            </a:pPr>
            <a:endParaRPr lang="es-ES_tradnl" sz="1600" dirty="0"/>
          </a:p>
          <a:p>
            <a:pPr marL="0" indent="0">
              <a:buNone/>
            </a:pPr>
            <a:r>
              <a:rPr lang="es-ES_tradnl" sz="1600" dirty="0"/>
              <a:t> =  Buen resultado.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Ejemplo # </a:t>
            </a:r>
            <a:r>
              <a:rPr lang="es-ES_tradnl" sz="3200" dirty="0" smtClean="0"/>
              <a:t>2 de lo que no es servicio bíblico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smtClean="0"/>
              <a:t>Mateo </a:t>
            </a:r>
            <a:r>
              <a:rPr lang="es-ES_tradnl" b="1" dirty="0"/>
              <a:t>7:22</a:t>
            </a:r>
            <a:r>
              <a:rPr lang="es-ES_tradnl" baseline="30000" dirty="0"/>
              <a:t>  </a:t>
            </a:r>
            <a:r>
              <a:rPr lang="es-ES_tradnl" dirty="0"/>
              <a:t>Muchos me dirán en aquel día: “Señor, Señor, ¿</a:t>
            </a:r>
            <a:r>
              <a:rPr lang="es-ES_tradnl" u="sng" dirty="0"/>
              <a:t>no profetizamos en tu nombre</a:t>
            </a:r>
            <a:r>
              <a:rPr lang="es-ES_tradnl" dirty="0"/>
              <a:t>, y en tu nombre </a:t>
            </a:r>
            <a:r>
              <a:rPr lang="es-ES_tradnl" u="sng" dirty="0"/>
              <a:t>expulsamos demonios e hicimos muchos milagros?” </a:t>
            </a:r>
            <a:r>
              <a:rPr lang="es-ES_tradnl" baseline="30000" dirty="0"/>
              <a:t>23 </a:t>
            </a:r>
            <a:r>
              <a:rPr lang="es-ES_tradnl" dirty="0"/>
              <a:t>Entonces les diré claramente: “Jamás los conocí. ¡Aléjense de mí, hacedores de maldad!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1800" dirty="0"/>
              <a:t>Acción buena  + </a:t>
            </a:r>
          </a:p>
          <a:p>
            <a:pPr marL="0" indent="0">
              <a:buNone/>
            </a:pPr>
            <a:endParaRPr lang="es-ES_tradnl" sz="1800" dirty="0"/>
          </a:p>
          <a:p>
            <a:pPr marL="0" indent="0">
              <a:buNone/>
            </a:pPr>
            <a:r>
              <a:rPr lang="es-ES_tradnl" sz="1800" dirty="0"/>
              <a:t>Motivación equivocada (ganancia personal) </a:t>
            </a:r>
          </a:p>
          <a:p>
            <a:pPr marL="0" indent="0">
              <a:buNone/>
            </a:pPr>
            <a:endParaRPr lang="es-ES_tradnl" sz="1800" dirty="0"/>
          </a:p>
          <a:p>
            <a:pPr marL="0" indent="0">
              <a:buNone/>
            </a:pPr>
            <a:r>
              <a:rPr lang="es-ES_tradnl" sz="1800" dirty="0"/>
              <a:t> =  Buen resultado.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Ejemplo # </a:t>
            </a:r>
            <a:r>
              <a:rPr lang="es-ES_tradnl" sz="3200" dirty="0" smtClean="0"/>
              <a:t>3 </a:t>
            </a:r>
            <a:r>
              <a:rPr lang="es-ES_tradnl" sz="3200" dirty="0"/>
              <a:t>de lo que no es servicio bíblico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/>
              <a:t>Isaías 29:13 </a:t>
            </a:r>
            <a:r>
              <a:rPr lang="es-ES_tradnl" b="1" baseline="30000" dirty="0"/>
              <a:t> </a:t>
            </a:r>
            <a:r>
              <a:rPr lang="es-ES_tradnl" dirty="0"/>
              <a:t>El Señor dice: «Este pueblo </a:t>
            </a:r>
            <a:r>
              <a:rPr lang="es-ES_tradnl" u="sng" dirty="0"/>
              <a:t>me alaba con la boca </a:t>
            </a:r>
            <a:r>
              <a:rPr lang="es-ES_tradnl" dirty="0"/>
              <a:t>y me honra con los labios, </a:t>
            </a:r>
            <a:r>
              <a:rPr lang="es-ES_tradnl" u="sng" dirty="0"/>
              <a:t>pero su corazón está lejos de mí.</a:t>
            </a:r>
            <a:r>
              <a:rPr lang="es-ES_tradnl" dirty="0"/>
              <a:t> Su adoración no es más que un mandato enseñado por hombres.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1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Ejemplo # </a:t>
            </a:r>
            <a:r>
              <a:rPr lang="es-ES_tradnl" sz="3200" dirty="0" smtClean="0"/>
              <a:t>4 </a:t>
            </a:r>
            <a:r>
              <a:rPr lang="es-ES_tradnl" sz="3200" dirty="0"/>
              <a:t>de lo que no es servicio bíblico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Jonás </a:t>
            </a:r>
            <a:r>
              <a:rPr lang="es-ES_tradnl" b="1" dirty="0"/>
              <a:t>1:1 </a:t>
            </a:r>
            <a:r>
              <a:rPr lang="es-ES_tradnl" dirty="0"/>
              <a:t>La palabra del </a:t>
            </a:r>
            <a:r>
              <a:rPr lang="es-ES_tradnl" cap="small" dirty="0"/>
              <a:t>Señor</a:t>
            </a:r>
            <a:r>
              <a:rPr lang="es-ES_tradnl" dirty="0"/>
              <a:t> vino a Jonás hijo de </a:t>
            </a:r>
            <a:r>
              <a:rPr lang="es-ES_tradnl" dirty="0" err="1"/>
              <a:t>Amitay</a:t>
            </a:r>
            <a:r>
              <a:rPr lang="es-ES_tradnl" dirty="0"/>
              <a:t>: </a:t>
            </a:r>
            <a:r>
              <a:rPr lang="es-ES_tradnl" baseline="30000" dirty="0"/>
              <a:t>2 </a:t>
            </a:r>
            <a:r>
              <a:rPr lang="es-ES_tradnl" dirty="0"/>
              <a:t>«Anda, ve a la gran ciudad de Nínive y proclama contra ella que su maldad ha llegado hasta mi presencia.»</a:t>
            </a:r>
            <a:r>
              <a:rPr lang="es-ES_tradnl" b="1" dirty="0"/>
              <a:t> </a:t>
            </a:r>
            <a:r>
              <a:rPr lang="es-ES_tradnl" baseline="30000" dirty="0"/>
              <a:t>3 </a:t>
            </a:r>
            <a:r>
              <a:rPr lang="es-ES_tradnl" dirty="0"/>
              <a:t>Jonás se fue, pero en dirección a </a:t>
            </a:r>
            <a:r>
              <a:rPr lang="es-ES_tradnl" dirty="0" err="1"/>
              <a:t>Tarsis</a:t>
            </a:r>
            <a:r>
              <a:rPr lang="es-ES_tradnl" dirty="0"/>
              <a:t>, para huir del </a:t>
            </a:r>
            <a:r>
              <a:rPr lang="es-ES_tradnl" cap="small" dirty="0"/>
              <a:t>Señor</a:t>
            </a:r>
            <a:r>
              <a:rPr lang="es-ES_tradnl" dirty="0"/>
              <a:t>. Bajó a Jope, donde encontró un barco que zarpaba rumbo a </a:t>
            </a:r>
            <a:r>
              <a:rPr lang="es-ES_tradnl" dirty="0" err="1"/>
              <a:t>Tarsis</a:t>
            </a:r>
            <a:r>
              <a:rPr lang="es-ES_tradnl" dirty="0"/>
              <a:t>. Pagó su pasaje y se embarcó con los que iban a esa ciudad, huyendo así del </a:t>
            </a:r>
            <a:r>
              <a:rPr lang="es-ES_tradnl" cap="small" dirty="0"/>
              <a:t>Señor</a:t>
            </a:r>
            <a:r>
              <a:rPr lang="es-ES_tradnl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s-ES_tradnl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S_tradnl" b="1" dirty="0"/>
              <a:t>3 </a:t>
            </a:r>
            <a:r>
              <a:rPr lang="es-ES_tradnl" dirty="0"/>
              <a:t>La palabra del </a:t>
            </a:r>
            <a:r>
              <a:rPr lang="es-ES_tradnl" cap="small" dirty="0"/>
              <a:t>Señor</a:t>
            </a:r>
            <a:r>
              <a:rPr lang="es-ES_tradnl" dirty="0"/>
              <a:t> vino por segunda vez a Jonás: </a:t>
            </a:r>
            <a:r>
              <a:rPr lang="es-ES_tradnl" baseline="30000" dirty="0"/>
              <a:t>2 </a:t>
            </a:r>
            <a:r>
              <a:rPr lang="es-ES_tradnl" dirty="0"/>
              <a:t>«Anda, ve a la gran ciudad de Nínive y proclámale el mensaje que te voy a dar.»</a:t>
            </a:r>
            <a:r>
              <a:rPr lang="es-ES_tradnl" b="1" dirty="0"/>
              <a:t> </a:t>
            </a:r>
            <a:r>
              <a:rPr lang="es-ES_tradnl" baseline="30000" dirty="0"/>
              <a:t>3 </a:t>
            </a:r>
            <a:r>
              <a:rPr lang="es-ES_tradnl" u="sng" dirty="0"/>
              <a:t>Jonás se fue hacia Nínive, conforme al mandato del </a:t>
            </a:r>
            <a:r>
              <a:rPr lang="es-ES_tradnl" u="sng" cap="small" dirty="0"/>
              <a:t>Señor</a:t>
            </a:r>
            <a:r>
              <a:rPr lang="es-ES_tradnl" u="sng" dirty="0"/>
              <a:t>. </a:t>
            </a:r>
            <a:r>
              <a:rPr lang="es-ES_tradnl" dirty="0"/>
              <a:t>Ahora bien, Nínive era una ciudad grande y de mucha importancia. </a:t>
            </a:r>
            <a:r>
              <a:rPr lang="es-ES_tradnl" u="sng" baseline="30000" dirty="0"/>
              <a:t>4 </a:t>
            </a:r>
            <a:r>
              <a:rPr lang="es-ES_tradnl" u="sng" dirty="0"/>
              <a:t>Jonás se fue internando en la ciudad, y la recorrió todo un día, mientras proclamaba: «¡Dentro de cuarenta días Nínive será destruida</a:t>
            </a:r>
            <a:r>
              <a:rPr lang="es-ES_tradnl" u="sng" dirty="0" smtClean="0"/>
              <a:t>! </a:t>
            </a:r>
            <a:r>
              <a:rPr lang="es-ES_tradnl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7456"/>
            <a:ext cx="8229600" cy="5709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/>
              <a:t>» </a:t>
            </a:r>
            <a:r>
              <a:rPr lang="es-ES_tradnl" u="sng" baseline="30000" dirty="0"/>
              <a:t>5 </a:t>
            </a:r>
            <a:r>
              <a:rPr lang="es-ES_tradnl" u="sng" dirty="0"/>
              <a:t>Y los ninivitas le creyeron a Dios, proclamaron ayuno y, desde el mayor hasta el menor, se vistieron de luto en señal de arrepentimiento.</a:t>
            </a:r>
            <a:endParaRPr lang="en-US" u="sng" dirty="0"/>
          </a:p>
          <a:p>
            <a:endParaRPr lang="es-ES_tradnl" baseline="30000" dirty="0" smtClean="0"/>
          </a:p>
          <a:p>
            <a:pPr marL="0" indent="0">
              <a:buNone/>
            </a:pPr>
            <a:r>
              <a:rPr lang="es-ES_tradnl" baseline="30000" dirty="0" smtClean="0"/>
              <a:t>10</a:t>
            </a:r>
            <a:r>
              <a:rPr lang="es-ES_tradnl" baseline="30000" dirty="0"/>
              <a:t> </a:t>
            </a:r>
            <a:r>
              <a:rPr lang="es-ES_tradnl" dirty="0"/>
              <a:t>Al ver Dios lo que hicieron, es decir, que se habían convertido de su mal camino, cambió de parecer y no llevó a cabo la destrucción que les había anunciado. </a:t>
            </a:r>
            <a:endParaRPr lang="es-ES_tradnl" dirty="0" smtClean="0"/>
          </a:p>
          <a:p>
            <a:endParaRPr lang="en-US" dirty="0"/>
          </a:p>
          <a:p>
            <a:pPr marL="0" indent="0">
              <a:buNone/>
            </a:pPr>
            <a:r>
              <a:rPr lang="es-ES_tradnl" b="1" dirty="0"/>
              <a:t>4 </a:t>
            </a:r>
            <a:r>
              <a:rPr lang="es-ES_tradnl" dirty="0"/>
              <a:t>Pero esto disgustó mucho a Jonás, y lo hizo enfurecerse. </a:t>
            </a:r>
            <a:r>
              <a:rPr lang="es-ES_tradnl" baseline="30000" dirty="0"/>
              <a:t>2 </a:t>
            </a:r>
            <a:r>
              <a:rPr lang="es-ES_tradnl" dirty="0"/>
              <a:t>Así que oró al </a:t>
            </a:r>
            <a:r>
              <a:rPr lang="es-ES_tradnl" cap="small" dirty="0"/>
              <a:t>Señor</a:t>
            </a:r>
            <a:r>
              <a:rPr lang="es-ES_tradnl" dirty="0"/>
              <a:t> de esta manera:</a:t>
            </a:r>
            <a:r>
              <a:rPr lang="es-ES_tradnl" b="1" dirty="0"/>
              <a:t> </a:t>
            </a:r>
            <a:r>
              <a:rPr lang="es-ES_tradnl" dirty="0"/>
              <a:t>—¡Oh </a:t>
            </a:r>
            <a:r>
              <a:rPr lang="es-ES_tradnl" cap="small" dirty="0"/>
              <a:t>Señor</a:t>
            </a:r>
            <a:r>
              <a:rPr lang="es-ES_tradnl" dirty="0"/>
              <a:t>! ¿No era esto lo que yo decía cuando todavía estaba en mi tierra? Por eso me anticipé a huir a </a:t>
            </a:r>
            <a:r>
              <a:rPr lang="es-ES_tradnl" dirty="0" err="1"/>
              <a:t>Tarsis</a:t>
            </a:r>
            <a:r>
              <a:rPr lang="es-ES_tradnl" dirty="0"/>
              <a:t>, pues bien sabía que tú eres un Dios bondadoso y compasivo, lento para la ira y lleno de amor, que cambias de parecer y no destruyes. </a:t>
            </a:r>
            <a:r>
              <a:rPr lang="es-ES_tradnl" u="sng" baseline="30000" dirty="0"/>
              <a:t>3 </a:t>
            </a:r>
            <a:r>
              <a:rPr lang="es-ES_tradnl" u="sng" dirty="0"/>
              <a:t>Así que ahora, </a:t>
            </a:r>
            <a:r>
              <a:rPr lang="es-ES_tradnl" u="sng" cap="small" dirty="0"/>
              <a:t>Señor</a:t>
            </a:r>
            <a:r>
              <a:rPr lang="es-ES_tradnl" u="sng" dirty="0"/>
              <a:t>, te suplico que me quites la vida. ¡Prefiero morir que seguir viviendo!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4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9821"/>
            <a:ext cx="7772400" cy="2201869"/>
          </a:xfrm>
        </p:spPr>
        <p:txBody>
          <a:bodyPr>
            <a:normAutofit fontScale="90000"/>
          </a:bodyPr>
          <a:lstStyle/>
          <a:p>
            <a:r>
              <a:rPr lang="es-ES_tradnl" sz="2400" dirty="0"/>
              <a:t>Servicio Bíblico = </a:t>
            </a:r>
            <a:r>
              <a:rPr lang="es-ES_tradnl" sz="2400" dirty="0" smtClean="0"/>
              <a:t/>
            </a:r>
            <a:br>
              <a:rPr lang="es-ES_tradnl" sz="2400" dirty="0" smtClean="0"/>
            </a:br>
            <a:r>
              <a:rPr lang="es-ES_tradnl" sz="2400" dirty="0" smtClean="0"/>
              <a:t/>
            </a:r>
            <a:br>
              <a:rPr lang="es-ES_tradnl" sz="2400" dirty="0" smtClean="0"/>
            </a:br>
            <a:r>
              <a:rPr lang="es-ES_tradnl" sz="2400" dirty="0" smtClean="0"/>
              <a:t>	Acción </a:t>
            </a:r>
            <a:r>
              <a:rPr lang="es-ES_tradnl" sz="2400" dirty="0"/>
              <a:t>a los demás </a:t>
            </a:r>
            <a:r>
              <a:rPr lang="es-ES_tradnl" sz="2400" dirty="0" smtClean="0"/>
              <a:t>  +</a:t>
            </a:r>
            <a:br>
              <a:rPr lang="es-ES_tradnl" sz="2400" dirty="0" smtClean="0"/>
            </a:br>
            <a:r>
              <a:rPr lang="es-ES_tradnl" sz="2400" dirty="0" smtClean="0"/>
              <a:t/>
            </a:r>
            <a:br>
              <a:rPr lang="es-ES_tradnl" sz="2400" dirty="0" smtClean="0"/>
            </a:br>
            <a:r>
              <a:rPr lang="es-ES_tradnl" sz="2400" dirty="0" smtClean="0"/>
              <a:t>	 motivación correcta (</a:t>
            </a:r>
            <a:r>
              <a:rPr lang="es-ES_tradnl" sz="2400" dirty="0"/>
              <a:t>glorificar a Dios)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/>
          <a:p>
            <a:r>
              <a:rPr lang="es-ES_tradnl" b="1" dirty="0"/>
              <a:t>Nota: esto quiere decir que no todo servicio es aceptado por el Señor o reconocido por El como verdadero servicio.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Personalizándolo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s-ES_tradnl" sz="3200" dirty="0" smtClean="0"/>
              <a:t>Estás </a:t>
            </a:r>
            <a:r>
              <a:rPr lang="es-ES_tradnl" sz="3200" dirty="0"/>
              <a:t>sirviendo al Señor? </a:t>
            </a:r>
            <a:endParaRPr lang="es-ES_tradnl" sz="3200" dirty="0" smtClean="0"/>
          </a:p>
          <a:p>
            <a:endParaRPr lang="es-ES_tradnl" sz="3200" dirty="0"/>
          </a:p>
          <a:p>
            <a:pPr marL="0" indent="0">
              <a:buNone/>
            </a:pPr>
            <a:r>
              <a:rPr lang="es-ES_tradnl" sz="3200" dirty="0" smtClean="0"/>
              <a:t>Cuál </a:t>
            </a:r>
            <a:r>
              <a:rPr lang="es-ES_tradnl" sz="3200" dirty="0"/>
              <a:t>es tu motivación al servir?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9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</TotalTime>
  <Words>160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Servicio Bíblico =    Acción a los demás   +    motivación correcta (glorificar a Dios) </vt:lpstr>
      <vt:lpstr>Cuidado con lo siguiente: </vt:lpstr>
      <vt:lpstr>Ejemplo # 1 de lo que no es servicio bíblico</vt:lpstr>
      <vt:lpstr>Ejemplo # 2 de lo que no es servicio bíblico</vt:lpstr>
      <vt:lpstr>Ejemplo # 3 de lo que no es servicio bíblico</vt:lpstr>
      <vt:lpstr>Ejemplo # 4 de lo que no es servicio bíblico</vt:lpstr>
      <vt:lpstr>PowerPoint Presentation</vt:lpstr>
      <vt:lpstr>Servicio Bíblico =    Acción a los demás   +    motivación correcta (glorificar a Dios) </vt:lpstr>
      <vt:lpstr>Personalizándolo </vt:lpstr>
    </vt:vector>
  </TitlesOfParts>
  <Company>Hill Country Bible Church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Bíblico =    Acción a los demás   +    motivación correcta (glorificar a Dios) </dc:title>
  <dc:creator>Edwin Scott</dc:creator>
  <cp:lastModifiedBy>Edwin Scott</cp:lastModifiedBy>
  <cp:revision>4</cp:revision>
  <dcterms:created xsi:type="dcterms:W3CDTF">2016-01-03T05:10:28Z</dcterms:created>
  <dcterms:modified xsi:type="dcterms:W3CDTF">2016-01-03T05:36:38Z</dcterms:modified>
</cp:coreProperties>
</file>